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theme/themeOverride8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4"/>
    <p:sldMasterId id="2147483705" r:id="rId5"/>
  </p:sldMasterIdLst>
  <p:sldIdLst>
    <p:sldId id="261" r:id="rId6"/>
    <p:sldId id="262" r:id="rId7"/>
    <p:sldId id="335" r:id="rId8"/>
    <p:sldId id="266" r:id="rId9"/>
    <p:sldId id="267" r:id="rId10"/>
    <p:sldId id="338" r:id="rId11"/>
    <p:sldId id="270" r:id="rId12"/>
    <p:sldId id="268" r:id="rId13"/>
    <p:sldId id="278" r:id="rId14"/>
    <p:sldId id="279" r:id="rId15"/>
    <p:sldId id="277" r:id="rId16"/>
    <p:sldId id="271" r:id="rId17"/>
    <p:sldId id="336" r:id="rId18"/>
    <p:sldId id="273" r:id="rId19"/>
    <p:sldId id="274" r:id="rId20"/>
    <p:sldId id="275" r:id="rId21"/>
    <p:sldId id="287" r:id="rId22"/>
    <p:sldId id="286" r:id="rId23"/>
    <p:sldId id="281" r:id="rId24"/>
    <p:sldId id="289" r:id="rId25"/>
    <p:sldId id="290" r:id="rId26"/>
    <p:sldId id="291" r:id="rId27"/>
    <p:sldId id="288" r:id="rId28"/>
    <p:sldId id="285" r:id="rId29"/>
    <p:sldId id="284" r:id="rId30"/>
    <p:sldId id="283" r:id="rId31"/>
    <p:sldId id="282" r:id="rId32"/>
    <p:sldId id="296" r:id="rId33"/>
    <p:sldId id="294" r:id="rId34"/>
    <p:sldId id="293" r:id="rId35"/>
    <p:sldId id="292" r:id="rId36"/>
    <p:sldId id="297" r:id="rId37"/>
    <p:sldId id="340" r:id="rId38"/>
    <p:sldId id="299" r:id="rId39"/>
    <p:sldId id="300" r:id="rId40"/>
    <p:sldId id="341" r:id="rId41"/>
    <p:sldId id="301" r:id="rId42"/>
    <p:sldId id="302" r:id="rId43"/>
    <p:sldId id="304" r:id="rId44"/>
    <p:sldId id="305" r:id="rId45"/>
    <p:sldId id="306" r:id="rId46"/>
    <p:sldId id="307" r:id="rId47"/>
    <p:sldId id="308" r:id="rId48"/>
    <p:sldId id="309" r:id="rId49"/>
    <p:sldId id="310" r:id="rId50"/>
    <p:sldId id="312" r:id="rId51"/>
    <p:sldId id="314" r:id="rId52"/>
    <p:sldId id="315" r:id="rId53"/>
    <p:sldId id="316" r:id="rId54"/>
    <p:sldId id="317" r:id="rId55"/>
    <p:sldId id="318" r:id="rId56"/>
    <p:sldId id="319" r:id="rId57"/>
    <p:sldId id="342" r:id="rId58"/>
    <p:sldId id="356" r:id="rId5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9F8F9"/>
    <a:srgbClr val="C3FF5C"/>
    <a:srgbClr val="6BD438"/>
    <a:srgbClr val="FBF060"/>
    <a:srgbClr val="ACCF3D"/>
    <a:srgbClr val="F358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Estilo Mé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Estilo Médio 4 - Ênfas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202B0CA-FC54-4496-8BCA-5EF66A818D29}" styleName="Estilo Escuro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37CE84F3-28C3-443E-9E96-99CF82512B78}" styleName="Estilo Escuro 1 - Ênfase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Estilo Escuro 1 - Ênfas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Estilo Escuro 1 - Ênfase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E25E649-3F16-4E02-A733-19D2CDBF48F0}" styleName="Estilo Médio 3 - Ênfase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Estilo Mé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B344D84-9AFB-497E-A393-DC336BA19D2E}" styleName="Estilo Médio 3 - Ênfase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Estilo Médio 3 - Ênfase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B301B821-A1FF-4177-AEE7-76D212191A09}" styleName="Estilo Médio 1 - Ênfas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93D81CF-94F2-401A-BA57-92F5A7B2D0C5}" styleName="Estilo Mé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2DE63D5-997A-4646-A377-4702673A728D}" styleName="Estilo Claro 2 - Ênfase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E8B1032C-EA38-4F05-BA0D-38AFFFC7BED3}" styleName="Estilo Claro 3 - Ênfase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F5AB1C69-6EDB-4FF4-983F-18BD219EF322}" styleName="Estilo Médio 2 - Ênfas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012ECD-51FC-41F1-AA8D-1B2483CD663E}" styleName="Estilo Claro 2 - Ênfas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C2FFA5D-87B4-456A-9821-1D502468CF0F}" styleName="Estilo com Tema 1 - Ênfas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Estilo com Tema 1 - Ênfase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85BE263C-DBD7-4A20-BB59-AAB30ACAA65A}" styleName="Estilo Médio 3 - Ênfas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48" autoAdjust="0"/>
    <p:restoredTop sz="94660"/>
  </p:normalViewPr>
  <p:slideViewPr>
    <p:cSldViewPr snapToGrid="0">
      <p:cViewPr>
        <p:scale>
          <a:sx n="66" d="100"/>
          <a:sy n="66" d="100"/>
        </p:scale>
        <p:origin x="1332" y="10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7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7.837203174792215E-2"/>
          <c:y val="7.2020085496529482E-2"/>
          <c:w val="0.76877044216109403"/>
          <c:h val="0.85312374786217504"/>
        </c:manualLayout>
      </c:layout>
      <c:lineChart>
        <c:grouping val="standar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EF</c:v>
                </c:pt>
              </c:strCache>
            </c:strRef>
          </c:tx>
          <c:cat>
            <c:numRef>
              <c:f>Plan1!$A$2:$A$8</c:f>
              <c:numCache>
                <c:formatCode>General</c:formatCode>
                <c:ptCount val="7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</c:numCache>
            </c:numRef>
          </c:cat>
          <c:val>
            <c:numRef>
              <c:f>Plan1!$B$2:$B$8</c:f>
              <c:numCache>
                <c:formatCode>General</c:formatCode>
                <c:ptCount val="7"/>
                <c:pt idx="0">
                  <c:v>96.7</c:v>
                </c:pt>
                <c:pt idx="1">
                  <c:v>96.9</c:v>
                </c:pt>
                <c:pt idx="2">
                  <c:v>97.1</c:v>
                </c:pt>
                <c:pt idx="3">
                  <c:v>97.3</c:v>
                </c:pt>
                <c:pt idx="4">
                  <c:v>97.3</c:v>
                </c:pt>
                <c:pt idx="5">
                  <c:v>97.7</c:v>
                </c:pt>
                <c:pt idx="6">
                  <c:v>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369-4FC9-AE91-2CDEEA5E9342}"/>
            </c:ext>
          </c:extLst>
        </c:ser>
        <c:ser>
          <c:idx val="1"/>
          <c:order val="1"/>
          <c:tx>
            <c:strRef>
              <c:f>Plan1!$C$1</c:f>
              <c:strCache>
                <c:ptCount val="1"/>
                <c:pt idx="0">
                  <c:v>EM</c:v>
                </c:pt>
              </c:strCache>
            </c:strRef>
          </c:tx>
          <c:cat>
            <c:numRef>
              <c:f>Plan1!$A$2:$A$8</c:f>
              <c:numCache>
                <c:formatCode>General</c:formatCode>
                <c:ptCount val="7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</c:numCache>
            </c:numRef>
          </c:cat>
          <c:val>
            <c:numRef>
              <c:f>Plan1!$C$2:$C$8</c:f>
              <c:numCache>
                <c:formatCode>General</c:formatCode>
                <c:ptCount val="7"/>
                <c:pt idx="0">
                  <c:v>61</c:v>
                </c:pt>
                <c:pt idx="1">
                  <c:v>62.3</c:v>
                </c:pt>
                <c:pt idx="2">
                  <c:v>64.2</c:v>
                </c:pt>
                <c:pt idx="3">
                  <c:v>65.400000000000006</c:v>
                </c:pt>
                <c:pt idx="4">
                  <c:v>67.3</c:v>
                </c:pt>
                <c:pt idx="5">
                  <c:v>67.5</c:v>
                </c:pt>
                <c:pt idx="6">
                  <c:v>68.7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369-4FC9-AE91-2CDEEA5E9342}"/>
            </c:ext>
          </c:extLst>
        </c:ser>
        <c:ser>
          <c:idx val="2"/>
          <c:order val="2"/>
          <c:tx>
            <c:strRef>
              <c:f>Plan1!$D$1</c:f>
              <c:strCache>
                <c:ptCount val="1"/>
                <c:pt idx="0">
                  <c:v>ES</c:v>
                </c:pt>
              </c:strCache>
            </c:strRef>
          </c:tx>
          <c:cat>
            <c:numRef>
              <c:f>Plan1!$A$2:$A$8</c:f>
              <c:numCache>
                <c:formatCode>General</c:formatCode>
                <c:ptCount val="7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</c:numCache>
            </c:numRef>
          </c:cat>
          <c:val>
            <c:numRef>
              <c:f>Plan1!$D$2:$D$8</c:f>
              <c:numCache>
                <c:formatCode>General</c:formatCode>
                <c:ptCount val="7"/>
                <c:pt idx="0">
                  <c:v>16.2</c:v>
                </c:pt>
                <c:pt idx="1">
                  <c:v>17.100000000000001</c:v>
                </c:pt>
                <c:pt idx="2">
                  <c:v>18.2</c:v>
                </c:pt>
                <c:pt idx="3">
                  <c:v>19.3</c:v>
                </c:pt>
                <c:pt idx="4">
                  <c:v>20.7</c:v>
                </c:pt>
                <c:pt idx="5">
                  <c:v>19.899999999999999</c:v>
                </c:pt>
                <c:pt idx="6">
                  <c:v>21.8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369-4FC9-AE91-2CDEEA5E93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6061312"/>
        <c:axId val="120439168"/>
      </c:lineChart>
      <c:catAx>
        <c:axId val="960613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20439168"/>
        <c:crosses val="autoZero"/>
        <c:auto val="1"/>
        <c:lblAlgn val="ctr"/>
        <c:lblOffset val="100"/>
        <c:noMultiLvlLbl val="0"/>
      </c:catAx>
      <c:valAx>
        <c:axId val="12043916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96061312"/>
        <c:crosses val="autoZero"/>
        <c:crossBetween val="between"/>
      </c:valAx>
    </c:plotArea>
    <c:legend>
      <c:legendPos val="r"/>
      <c:overlay val="0"/>
    </c:legend>
    <c:plotVisOnly val="1"/>
    <c:dispBlanksAs val="zero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4.7445163560436855E-2"/>
          <c:y val="4.6341511147578292E-2"/>
          <c:w val="0.72180356315177019"/>
          <c:h val="0.889062285192543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Plan1!$J$6</c:f>
              <c:strCache>
                <c:ptCount val="1"/>
                <c:pt idx="0">
                  <c:v>Centro-Oeste</c:v>
                </c:pt>
              </c:strCache>
            </c:strRef>
          </c:tx>
          <c:spPr>
            <a:solidFill>
              <a:srgbClr val="F09925"/>
            </a:solidFill>
          </c:spPr>
          <c:invertIfNegative val="0"/>
          <c:cat>
            <c:numRef>
              <c:f>Plan1!$K$5:$Q$5</c:f>
              <c:numCache>
                <c:formatCode>General</c:formatCode>
                <c:ptCount val="7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</c:numCache>
            </c:numRef>
          </c:cat>
          <c:val>
            <c:numRef>
              <c:f>Plan1!$K$6:$Q$6</c:f>
              <c:numCache>
                <c:formatCode>General</c:formatCode>
                <c:ptCount val="7"/>
                <c:pt idx="0">
                  <c:v>64.8</c:v>
                </c:pt>
                <c:pt idx="1">
                  <c:v>66.5</c:v>
                </c:pt>
                <c:pt idx="2">
                  <c:v>66.599999999999994</c:v>
                </c:pt>
                <c:pt idx="3">
                  <c:v>65.8</c:v>
                </c:pt>
                <c:pt idx="4">
                  <c:v>69.8</c:v>
                </c:pt>
                <c:pt idx="5">
                  <c:v>69.599999999999994</c:v>
                </c:pt>
                <c:pt idx="6">
                  <c:v>71.7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1A1-4DFF-BD5C-019D0BF4876D}"/>
            </c:ext>
          </c:extLst>
        </c:ser>
        <c:ser>
          <c:idx val="1"/>
          <c:order val="1"/>
          <c:tx>
            <c:strRef>
              <c:f>Plan1!$J$7</c:f>
              <c:strCache>
                <c:ptCount val="1"/>
                <c:pt idx="0">
                  <c:v>Distrito Federal</c:v>
                </c:pt>
              </c:strCache>
            </c:strRef>
          </c:tx>
          <c:spPr>
            <a:solidFill>
              <a:srgbClr val="6BD438"/>
            </a:solidFill>
          </c:spPr>
          <c:invertIfNegative val="0"/>
          <c:cat>
            <c:numRef>
              <c:f>Plan1!$K$5:$Q$5</c:f>
              <c:numCache>
                <c:formatCode>General</c:formatCode>
                <c:ptCount val="7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</c:numCache>
            </c:numRef>
          </c:cat>
          <c:val>
            <c:numRef>
              <c:f>Plan1!$K$7:$Q$7</c:f>
              <c:numCache>
                <c:formatCode>General</c:formatCode>
                <c:ptCount val="7"/>
                <c:pt idx="0">
                  <c:v>66.2</c:v>
                </c:pt>
                <c:pt idx="1">
                  <c:v>70</c:v>
                </c:pt>
                <c:pt idx="2">
                  <c:v>67.400000000000006</c:v>
                </c:pt>
                <c:pt idx="3">
                  <c:v>65.599999999999994</c:v>
                </c:pt>
                <c:pt idx="4">
                  <c:v>70.2</c:v>
                </c:pt>
                <c:pt idx="5">
                  <c:v>71</c:v>
                </c:pt>
                <c:pt idx="6">
                  <c:v>71.3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1A1-4DFF-BD5C-019D0BF4876D}"/>
            </c:ext>
          </c:extLst>
        </c:ser>
        <c:ser>
          <c:idx val="2"/>
          <c:order val="2"/>
          <c:tx>
            <c:strRef>
              <c:f>Plan1!$J$8</c:f>
              <c:strCache>
                <c:ptCount val="1"/>
                <c:pt idx="0">
                  <c:v>Goiás</c:v>
                </c:pt>
              </c:strCache>
            </c:strRef>
          </c:tx>
          <c:spPr>
            <a:solidFill>
              <a:srgbClr val="C3FF5C"/>
            </a:solidFill>
          </c:spPr>
          <c:invertIfNegative val="0"/>
          <c:cat>
            <c:numRef>
              <c:f>Plan1!$K$5:$Q$5</c:f>
              <c:numCache>
                <c:formatCode>General</c:formatCode>
                <c:ptCount val="7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</c:numCache>
            </c:numRef>
          </c:cat>
          <c:val>
            <c:numRef>
              <c:f>Plan1!$K$8:$Q$8</c:f>
              <c:numCache>
                <c:formatCode>General</c:formatCode>
                <c:ptCount val="7"/>
                <c:pt idx="0">
                  <c:v>66.400000000000006</c:v>
                </c:pt>
                <c:pt idx="1">
                  <c:v>67.3</c:v>
                </c:pt>
                <c:pt idx="2">
                  <c:v>66.8</c:v>
                </c:pt>
                <c:pt idx="3">
                  <c:v>66.400000000000006</c:v>
                </c:pt>
                <c:pt idx="4">
                  <c:v>69.7</c:v>
                </c:pt>
                <c:pt idx="5">
                  <c:v>68.599999999999994</c:v>
                </c:pt>
                <c:pt idx="6">
                  <c:v>70.900000000000006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1A1-4DFF-BD5C-019D0BF487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6892416"/>
        <c:axId val="88119168"/>
      </c:barChart>
      <c:catAx>
        <c:axId val="568924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88119168"/>
        <c:crosses val="autoZero"/>
        <c:auto val="1"/>
        <c:lblAlgn val="ctr"/>
        <c:lblOffset val="100"/>
        <c:noMultiLvlLbl val="0"/>
      </c:catAx>
      <c:valAx>
        <c:axId val="8811916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56892416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pie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Plan1!$J$89:$J$93</c:f>
              <c:strCache>
                <c:ptCount val="5"/>
                <c:pt idx="0">
                  <c:v>Branca</c:v>
                </c:pt>
                <c:pt idx="1">
                  <c:v>Preta</c:v>
                </c:pt>
                <c:pt idx="2">
                  <c:v>Parda</c:v>
                </c:pt>
                <c:pt idx="3">
                  <c:v>Amarela</c:v>
                </c:pt>
                <c:pt idx="4">
                  <c:v>Indígena</c:v>
                </c:pt>
              </c:strCache>
            </c:strRef>
          </c:cat>
          <c:val>
            <c:numRef>
              <c:f>Plan1!$K$89:$K$93</c:f>
              <c:numCache>
                <c:formatCode>General</c:formatCode>
                <c:ptCount val="5"/>
                <c:pt idx="0" formatCode="#,##0">
                  <c:v>66781</c:v>
                </c:pt>
                <c:pt idx="1">
                  <c:v>8406</c:v>
                </c:pt>
                <c:pt idx="2">
                  <c:v>105291</c:v>
                </c:pt>
                <c:pt idx="3">
                  <c:v>1292</c:v>
                </c:pt>
                <c:pt idx="4">
                  <c:v>276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EB3-4B06-8E2D-34C39F3AF5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legend>
      <c:legendPos val="r"/>
      <c:layout>
        <c:manualLayout>
          <c:xMode val="edge"/>
          <c:yMode val="edge"/>
          <c:x val="0.78866821273345533"/>
          <c:y val="0.31209424901554172"/>
          <c:w val="0.19739182953668369"/>
          <c:h val="0.33221569131207646"/>
        </c:manualLayout>
      </c:layout>
      <c:overlay val="0"/>
      <c:txPr>
        <a:bodyPr/>
        <a:lstStyle/>
        <a:p>
          <a:pPr>
            <a:defRPr sz="1200"/>
          </a:pPr>
          <a:endParaRPr lang="pt-BR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8.1097483003219645E-2"/>
          <c:y val="2.8252405949256341E-2"/>
          <c:w val="0.6678448222482084"/>
          <c:h val="0.7216276611256926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Plan1!$H$28</c:f>
              <c:strCache>
                <c:ptCount val="1"/>
                <c:pt idx="0">
                  <c:v>Média Brasil</c:v>
                </c:pt>
              </c:strCache>
            </c:strRef>
          </c:tx>
          <c:invertIfNegative val="0"/>
          <c:cat>
            <c:strRef>
              <c:f>Plan1!$I$27:$O$27</c:f>
              <c:strCache>
                <c:ptCount val="7"/>
                <c:pt idx="0">
                  <c:v>Brancos</c:v>
                </c:pt>
                <c:pt idx="1">
                  <c:v>Pretos</c:v>
                </c:pt>
                <c:pt idx="2">
                  <c:v>Pardos</c:v>
                </c:pt>
                <c:pt idx="3">
                  <c:v>Amarelos</c:v>
                </c:pt>
                <c:pt idx="4">
                  <c:v>Indígenas</c:v>
                </c:pt>
                <c:pt idx="5">
                  <c:v>SI</c:v>
                </c:pt>
                <c:pt idx="6">
                  <c:v>ND</c:v>
                </c:pt>
              </c:strCache>
            </c:strRef>
          </c:cat>
          <c:val>
            <c:numRef>
              <c:f>Plan1!$I$28:$O$28</c:f>
              <c:numCache>
                <c:formatCode>General</c:formatCode>
                <c:ptCount val="7"/>
                <c:pt idx="0">
                  <c:v>34.92</c:v>
                </c:pt>
                <c:pt idx="1">
                  <c:v>5.2350000000000003</c:v>
                </c:pt>
                <c:pt idx="2">
                  <c:v>22.087499999999999</c:v>
                </c:pt>
                <c:pt idx="3">
                  <c:v>1.44</c:v>
                </c:pt>
                <c:pt idx="4">
                  <c:v>0.46750000000000003</c:v>
                </c:pt>
                <c:pt idx="5">
                  <c:v>17.357500000000002</c:v>
                </c:pt>
                <c:pt idx="6">
                  <c:v>25.997500000000002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A2D-41B0-B6FD-73C38640DEFE}"/>
            </c:ext>
          </c:extLst>
        </c:ser>
        <c:ser>
          <c:idx val="1"/>
          <c:order val="1"/>
          <c:tx>
            <c:strRef>
              <c:f>Plan1!$H$29</c:f>
              <c:strCache>
                <c:ptCount val="1"/>
                <c:pt idx="0">
                  <c:v>Média DF</c:v>
                </c:pt>
              </c:strCache>
            </c:strRef>
          </c:tx>
          <c:invertIfNegative val="0"/>
          <c:cat>
            <c:strRef>
              <c:f>Plan1!$I$27:$O$27</c:f>
              <c:strCache>
                <c:ptCount val="7"/>
                <c:pt idx="0">
                  <c:v>Brancos</c:v>
                </c:pt>
                <c:pt idx="1">
                  <c:v>Pretos</c:v>
                </c:pt>
                <c:pt idx="2">
                  <c:v>Pardos</c:v>
                </c:pt>
                <c:pt idx="3">
                  <c:v>Amarelos</c:v>
                </c:pt>
                <c:pt idx="4">
                  <c:v>Indígenas</c:v>
                </c:pt>
                <c:pt idx="5">
                  <c:v>SI</c:v>
                </c:pt>
                <c:pt idx="6">
                  <c:v>ND</c:v>
                </c:pt>
              </c:strCache>
            </c:strRef>
          </c:cat>
          <c:val>
            <c:numRef>
              <c:f>Plan1!$I$29:$O$29</c:f>
              <c:numCache>
                <c:formatCode>General</c:formatCode>
                <c:ptCount val="7"/>
                <c:pt idx="0">
                  <c:v>28.19</c:v>
                </c:pt>
                <c:pt idx="1">
                  <c:v>6.36</c:v>
                </c:pt>
                <c:pt idx="2">
                  <c:v>29.42</c:v>
                </c:pt>
                <c:pt idx="3">
                  <c:v>1.83</c:v>
                </c:pt>
                <c:pt idx="4">
                  <c:v>0.35</c:v>
                </c:pt>
                <c:pt idx="5">
                  <c:v>11.9</c:v>
                </c:pt>
                <c:pt idx="6">
                  <c:v>22.89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A2D-41B0-B6FD-73C38640DE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8446592"/>
        <c:axId val="58448128"/>
      </c:barChart>
      <c:catAx>
        <c:axId val="584465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58448128"/>
        <c:crosses val="autoZero"/>
        <c:auto val="1"/>
        <c:lblAlgn val="ctr"/>
        <c:lblOffset val="100"/>
        <c:noMultiLvlLbl val="0"/>
      </c:catAx>
      <c:valAx>
        <c:axId val="5844812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58446592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Plan3!$N$4:$N$5</c:f>
              <c:strCache>
                <c:ptCount val="1"/>
                <c:pt idx="0">
                  <c:v> Branca </c:v>
                </c:pt>
              </c:strCache>
            </c:strRef>
          </c:tx>
          <c:invertIfNegative val="0"/>
          <c:cat>
            <c:numRef>
              <c:f>Plan3!$M$6:$M$14</c:f>
              <c:numCache>
                <c:formatCode>General</c:formatCode>
                <c:ptCount val="9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</c:numCache>
            </c:numRef>
          </c:cat>
          <c:val>
            <c:numRef>
              <c:f>Plan3!$N$6:$N$14</c:f>
              <c:numCache>
                <c:formatCode>#,##0</c:formatCode>
                <c:ptCount val="9"/>
                <c:pt idx="0">
                  <c:v>35835</c:v>
                </c:pt>
                <c:pt idx="1">
                  <c:v>41581</c:v>
                </c:pt>
                <c:pt idx="2">
                  <c:v>43865</c:v>
                </c:pt>
                <c:pt idx="3">
                  <c:v>54589</c:v>
                </c:pt>
                <c:pt idx="4">
                  <c:v>63608</c:v>
                </c:pt>
                <c:pt idx="5">
                  <c:v>66102</c:v>
                </c:pt>
                <c:pt idx="6">
                  <c:v>69717</c:v>
                </c:pt>
                <c:pt idx="7">
                  <c:v>72448</c:v>
                </c:pt>
                <c:pt idx="8">
                  <c:v>75622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E2B-48F3-8F2C-C6EFABAFF21D}"/>
            </c:ext>
          </c:extLst>
        </c:ser>
        <c:ser>
          <c:idx val="1"/>
          <c:order val="1"/>
          <c:tx>
            <c:strRef>
              <c:f>Plan3!$O$4:$O$5</c:f>
              <c:strCache>
                <c:ptCount val="1"/>
                <c:pt idx="0">
                  <c:v> Preta </c:v>
                </c:pt>
              </c:strCache>
            </c:strRef>
          </c:tx>
          <c:invertIfNegative val="0"/>
          <c:cat>
            <c:numRef>
              <c:f>Plan3!$M$6:$M$14</c:f>
              <c:numCache>
                <c:formatCode>General</c:formatCode>
                <c:ptCount val="9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</c:numCache>
            </c:numRef>
          </c:cat>
          <c:val>
            <c:numRef>
              <c:f>Plan3!$O$6:$O$14</c:f>
              <c:numCache>
                <c:formatCode>#,##0</c:formatCode>
                <c:ptCount val="9"/>
                <c:pt idx="0">
                  <c:v>7500</c:v>
                </c:pt>
                <c:pt idx="1">
                  <c:v>7894</c:v>
                </c:pt>
                <c:pt idx="2">
                  <c:v>7885</c:v>
                </c:pt>
                <c:pt idx="3">
                  <c:v>12611</c:v>
                </c:pt>
                <c:pt idx="4">
                  <c:v>14567</c:v>
                </c:pt>
                <c:pt idx="5">
                  <c:v>15159</c:v>
                </c:pt>
                <c:pt idx="6">
                  <c:v>15952</c:v>
                </c:pt>
                <c:pt idx="7">
                  <c:v>16379</c:v>
                </c:pt>
                <c:pt idx="8">
                  <c:v>17375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E2B-48F3-8F2C-C6EFABAFF21D}"/>
            </c:ext>
          </c:extLst>
        </c:ser>
        <c:ser>
          <c:idx val="2"/>
          <c:order val="2"/>
          <c:tx>
            <c:strRef>
              <c:f>Plan3!$P$4:$P$5</c:f>
              <c:strCache>
                <c:ptCount val="1"/>
                <c:pt idx="0">
                  <c:v> Parda </c:v>
                </c:pt>
              </c:strCache>
            </c:strRef>
          </c:tx>
          <c:invertIfNegative val="0"/>
          <c:cat>
            <c:numRef>
              <c:f>Plan3!$M$6:$M$14</c:f>
              <c:numCache>
                <c:formatCode>General</c:formatCode>
                <c:ptCount val="9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</c:numCache>
            </c:numRef>
          </c:cat>
          <c:val>
            <c:numRef>
              <c:f>Plan3!$P$6:$P$14</c:f>
              <c:numCache>
                <c:formatCode>#,##0</c:formatCode>
                <c:ptCount val="9"/>
                <c:pt idx="0">
                  <c:v>19662</c:v>
                </c:pt>
                <c:pt idx="1">
                  <c:v>23935</c:v>
                </c:pt>
                <c:pt idx="2">
                  <c:v>38134</c:v>
                </c:pt>
                <c:pt idx="3">
                  <c:v>59928</c:v>
                </c:pt>
                <c:pt idx="4">
                  <c:v>71783</c:v>
                </c:pt>
                <c:pt idx="5">
                  <c:v>75942</c:v>
                </c:pt>
                <c:pt idx="6">
                  <c:v>79738</c:v>
                </c:pt>
                <c:pt idx="7">
                  <c:v>84070</c:v>
                </c:pt>
                <c:pt idx="8">
                  <c:v>89572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E2B-48F3-8F2C-C6EFABAFF21D}"/>
            </c:ext>
          </c:extLst>
        </c:ser>
        <c:ser>
          <c:idx val="3"/>
          <c:order val="3"/>
          <c:tx>
            <c:strRef>
              <c:f>Plan3!$Q$4:$Q$5</c:f>
              <c:strCache>
                <c:ptCount val="1"/>
                <c:pt idx="0">
                  <c:v> Amarela </c:v>
                </c:pt>
              </c:strCache>
            </c:strRef>
          </c:tx>
          <c:invertIfNegative val="0"/>
          <c:cat>
            <c:numRef>
              <c:f>Plan3!$M$6:$M$14</c:f>
              <c:numCache>
                <c:formatCode>General</c:formatCode>
                <c:ptCount val="9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</c:numCache>
            </c:numRef>
          </c:cat>
          <c:val>
            <c:numRef>
              <c:f>Plan3!$Q$6:$Q$14</c:f>
              <c:numCache>
                <c:formatCode>#,##0</c:formatCode>
                <c:ptCount val="9"/>
                <c:pt idx="0">
                  <c:v>1885</c:v>
                </c:pt>
                <c:pt idx="1">
                  <c:v>2012</c:v>
                </c:pt>
                <c:pt idx="2">
                  <c:v>3075</c:v>
                </c:pt>
                <c:pt idx="3">
                  <c:v>4333</c:v>
                </c:pt>
                <c:pt idx="4">
                  <c:v>4688</c:v>
                </c:pt>
                <c:pt idx="5">
                  <c:v>4480</c:v>
                </c:pt>
                <c:pt idx="6">
                  <c:v>4933</c:v>
                </c:pt>
                <c:pt idx="7">
                  <c:v>4721</c:v>
                </c:pt>
                <c:pt idx="8">
                  <c:v>4978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E2B-48F3-8F2C-C6EFABAFF21D}"/>
            </c:ext>
          </c:extLst>
        </c:ser>
        <c:ser>
          <c:idx val="4"/>
          <c:order val="4"/>
          <c:tx>
            <c:strRef>
              <c:f>Plan3!$R$4:$R$5</c:f>
              <c:strCache>
                <c:ptCount val="1"/>
                <c:pt idx="0">
                  <c:v> Indígena </c:v>
                </c:pt>
              </c:strCache>
            </c:strRef>
          </c:tx>
          <c:invertIfNegative val="0"/>
          <c:cat>
            <c:numRef>
              <c:f>Plan3!$M$6:$M$14</c:f>
              <c:numCache>
                <c:formatCode>General</c:formatCode>
                <c:ptCount val="9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</c:numCache>
            </c:numRef>
          </c:cat>
          <c:val>
            <c:numRef>
              <c:f>Plan3!$R$6:$R$14</c:f>
              <c:numCache>
                <c:formatCode>General</c:formatCode>
                <c:ptCount val="9"/>
                <c:pt idx="0">
                  <c:v>293</c:v>
                </c:pt>
                <c:pt idx="1">
                  <c:v>275</c:v>
                </c:pt>
                <c:pt idx="2">
                  <c:v>393</c:v>
                </c:pt>
                <c:pt idx="3">
                  <c:v>665</c:v>
                </c:pt>
                <c:pt idx="4">
                  <c:v>751</c:v>
                </c:pt>
                <c:pt idx="5">
                  <c:v>731</c:v>
                </c:pt>
                <c:pt idx="6">
                  <c:v>717</c:v>
                </c:pt>
                <c:pt idx="7" formatCode="#,##0">
                  <c:v>1136</c:v>
                </c:pt>
                <c:pt idx="8" formatCode="#,##0">
                  <c:v>1222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E2B-48F3-8F2C-C6EFABAFF21D}"/>
            </c:ext>
          </c:extLst>
        </c:ser>
        <c:ser>
          <c:idx val="5"/>
          <c:order val="5"/>
          <c:tx>
            <c:strRef>
              <c:f>Plan3!$S$4:$S$5</c:f>
              <c:strCache>
                <c:ptCount val="1"/>
                <c:pt idx="0">
                  <c:v> Não Dispõe da Informação </c:v>
                </c:pt>
              </c:strCache>
            </c:strRef>
          </c:tx>
          <c:invertIfNegative val="0"/>
          <c:cat>
            <c:numRef>
              <c:f>Plan3!$M$6:$M$14</c:f>
              <c:numCache>
                <c:formatCode>General</c:formatCode>
                <c:ptCount val="9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</c:numCache>
            </c:numRef>
          </c:cat>
          <c:val>
            <c:numRef>
              <c:f>Plan3!$S$6:$S$14</c:f>
              <c:numCache>
                <c:formatCode>#,##0</c:formatCode>
                <c:ptCount val="9"/>
                <c:pt idx="0">
                  <c:v>80217</c:v>
                </c:pt>
                <c:pt idx="1">
                  <c:v>79141</c:v>
                </c:pt>
                <c:pt idx="2">
                  <c:v>62271</c:v>
                </c:pt>
                <c:pt idx="3">
                  <c:v>8457</c:v>
                </c:pt>
                <c:pt idx="4">
                  <c:v>3172</c:v>
                </c:pt>
                <c:pt idx="5">
                  <c:v>1302</c:v>
                </c:pt>
                <c:pt idx="6" formatCode="General">
                  <c:v>360</c:v>
                </c:pt>
                <c:pt idx="7" formatCode="General">
                  <c:v>155</c:v>
                </c:pt>
                <c:pt idx="8" formatCode="General">
                  <c:v>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E2B-48F3-8F2C-C6EFABAFF21D}"/>
            </c:ext>
          </c:extLst>
        </c:ser>
        <c:ser>
          <c:idx val="6"/>
          <c:order val="6"/>
          <c:tx>
            <c:strRef>
              <c:f>Plan3!$T$4:$T$5</c:f>
              <c:strCache>
                <c:ptCount val="1"/>
                <c:pt idx="0">
                  <c:v> Não Declarado  </c:v>
                </c:pt>
              </c:strCache>
            </c:strRef>
          </c:tx>
          <c:invertIfNegative val="0"/>
          <c:cat>
            <c:numRef>
              <c:f>Plan3!$M$6:$M$14</c:f>
              <c:numCache>
                <c:formatCode>General</c:formatCode>
                <c:ptCount val="9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</c:numCache>
            </c:numRef>
          </c:cat>
          <c:val>
            <c:numRef>
              <c:f>Plan3!$T$6:$T$14</c:f>
              <c:numCache>
                <c:formatCode>#,##0</c:formatCode>
                <c:ptCount val="9"/>
                <c:pt idx="0">
                  <c:v>42050</c:v>
                </c:pt>
                <c:pt idx="1">
                  <c:v>36239</c:v>
                </c:pt>
                <c:pt idx="2">
                  <c:v>48198</c:v>
                </c:pt>
                <c:pt idx="3">
                  <c:v>77974</c:v>
                </c:pt>
                <c:pt idx="4">
                  <c:v>62476</c:v>
                </c:pt>
                <c:pt idx="5">
                  <c:v>57496</c:v>
                </c:pt>
                <c:pt idx="6">
                  <c:v>51917</c:v>
                </c:pt>
                <c:pt idx="7">
                  <c:v>42626</c:v>
                </c:pt>
                <c:pt idx="8">
                  <c:v>35639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E2B-48F3-8F2C-C6EFABAFF2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8919552"/>
        <c:axId val="58937728"/>
      </c:barChart>
      <c:catAx>
        <c:axId val="5891955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58937728"/>
        <c:crosses val="autoZero"/>
        <c:auto val="1"/>
        <c:lblAlgn val="ctr"/>
        <c:lblOffset val="100"/>
        <c:noMultiLvlLbl val="0"/>
      </c:catAx>
      <c:valAx>
        <c:axId val="58937728"/>
        <c:scaling>
          <c:orientation val="minMax"/>
        </c:scaling>
        <c:delete val="0"/>
        <c:axPos val="b"/>
        <c:majorGridlines/>
        <c:numFmt formatCode="#,##0" sourceLinked="1"/>
        <c:majorTickMark val="out"/>
        <c:minorTickMark val="none"/>
        <c:tickLblPos val="nextTo"/>
        <c:crossAx val="589195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5771172030268241"/>
          <c:y val="0.18593674504209903"/>
          <c:w val="0.21477307562534201"/>
          <c:h val="0.47691379701772268"/>
        </c:manualLayout>
      </c:layout>
      <c:overlay val="0"/>
      <c:txPr>
        <a:bodyPr/>
        <a:lstStyle/>
        <a:p>
          <a:pPr>
            <a:defRPr sz="1200"/>
          </a:pPr>
          <a:endParaRPr lang="pt-BR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0173730696589268"/>
          <c:y val="7.1269827055423784E-2"/>
          <c:w val="0.78334904246003734"/>
          <c:h val="0.7418394483668864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Plan3!$K$28</c:f>
              <c:strCache>
                <c:ptCount val="1"/>
                <c:pt idx="0">
                  <c:v>Branca</c:v>
                </c:pt>
              </c:strCache>
            </c:strRef>
          </c:tx>
          <c:invertIfNegative val="0"/>
          <c:cat>
            <c:multiLvlStrRef>
              <c:f>Plan3!$L$26:$Q$27</c:f>
              <c:multiLvlStrCache>
                <c:ptCount val="6"/>
                <c:lvl>
                  <c:pt idx="0">
                    <c:v>Feminino</c:v>
                  </c:pt>
                  <c:pt idx="1">
                    <c:v>Masculino</c:v>
                  </c:pt>
                  <c:pt idx="2">
                    <c:v>Feminino</c:v>
                  </c:pt>
                  <c:pt idx="3">
                    <c:v>Masculino</c:v>
                  </c:pt>
                  <c:pt idx="4">
                    <c:v>Feminino</c:v>
                  </c:pt>
                  <c:pt idx="5">
                    <c:v>Masculino</c:v>
                  </c:pt>
                </c:lvl>
                <c:lvl>
                  <c:pt idx="0">
                    <c:v>Universidades</c:v>
                  </c:pt>
                  <c:pt idx="2">
                    <c:v>Centros Universitários</c:v>
                  </c:pt>
                  <c:pt idx="4">
                    <c:v>Faculdades/Instituto</c:v>
                  </c:pt>
                </c:lvl>
              </c:multiLvlStrCache>
            </c:multiLvlStrRef>
          </c:cat>
          <c:val>
            <c:numRef>
              <c:f>Plan3!$L$28:$Q$28</c:f>
              <c:numCache>
                <c:formatCode>General</c:formatCode>
                <c:ptCount val="6"/>
                <c:pt idx="0">
                  <c:v>10.94</c:v>
                </c:pt>
                <c:pt idx="1">
                  <c:v>38.450000000000003</c:v>
                </c:pt>
                <c:pt idx="2">
                  <c:v>7.93</c:v>
                </c:pt>
                <c:pt idx="3">
                  <c:v>34.229999999999997</c:v>
                </c:pt>
                <c:pt idx="4">
                  <c:v>6.64</c:v>
                </c:pt>
                <c:pt idx="5">
                  <c:v>29.92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122-4EBB-B4C2-FD242F4319CE}"/>
            </c:ext>
          </c:extLst>
        </c:ser>
        <c:ser>
          <c:idx val="1"/>
          <c:order val="1"/>
          <c:tx>
            <c:strRef>
              <c:f>Plan3!$K$29</c:f>
              <c:strCache>
                <c:ptCount val="1"/>
                <c:pt idx="0">
                  <c:v>Preta</c:v>
                </c:pt>
              </c:strCache>
            </c:strRef>
          </c:tx>
          <c:invertIfNegative val="0"/>
          <c:cat>
            <c:multiLvlStrRef>
              <c:f>Plan3!$L$26:$Q$27</c:f>
              <c:multiLvlStrCache>
                <c:ptCount val="6"/>
                <c:lvl>
                  <c:pt idx="0">
                    <c:v>Feminino</c:v>
                  </c:pt>
                  <c:pt idx="1">
                    <c:v>Masculino</c:v>
                  </c:pt>
                  <c:pt idx="2">
                    <c:v>Feminino</c:v>
                  </c:pt>
                  <c:pt idx="3">
                    <c:v>Masculino</c:v>
                  </c:pt>
                  <c:pt idx="4">
                    <c:v>Feminino</c:v>
                  </c:pt>
                  <c:pt idx="5">
                    <c:v>Masculino</c:v>
                  </c:pt>
                </c:lvl>
                <c:lvl>
                  <c:pt idx="0">
                    <c:v>Universidades</c:v>
                  </c:pt>
                  <c:pt idx="2">
                    <c:v>Centros Universitários</c:v>
                  </c:pt>
                  <c:pt idx="4">
                    <c:v>Faculdades/Instituto</c:v>
                  </c:pt>
                </c:lvl>
              </c:multiLvlStrCache>
            </c:multiLvlStrRef>
          </c:cat>
          <c:val>
            <c:numRef>
              <c:f>Plan3!$L$29:$Q$29</c:f>
              <c:numCache>
                <c:formatCode>General</c:formatCode>
                <c:ptCount val="6"/>
                <c:pt idx="0">
                  <c:v>2.56</c:v>
                </c:pt>
                <c:pt idx="1">
                  <c:v>7.02</c:v>
                </c:pt>
                <c:pt idx="2">
                  <c:v>1.35</c:v>
                </c:pt>
                <c:pt idx="3">
                  <c:v>6.61</c:v>
                </c:pt>
                <c:pt idx="4">
                  <c:v>2.0099999999999998</c:v>
                </c:pt>
                <c:pt idx="5">
                  <c:v>8.6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122-4EBB-B4C2-FD242F4319CE}"/>
            </c:ext>
          </c:extLst>
        </c:ser>
        <c:ser>
          <c:idx val="2"/>
          <c:order val="2"/>
          <c:tx>
            <c:strRef>
              <c:f>Plan3!$K$30</c:f>
              <c:strCache>
                <c:ptCount val="1"/>
                <c:pt idx="0">
                  <c:v>Amarela</c:v>
                </c:pt>
              </c:strCache>
            </c:strRef>
          </c:tx>
          <c:invertIfNegative val="0"/>
          <c:cat>
            <c:multiLvlStrRef>
              <c:f>Plan3!$L$26:$Q$27</c:f>
              <c:multiLvlStrCache>
                <c:ptCount val="6"/>
                <c:lvl>
                  <c:pt idx="0">
                    <c:v>Feminino</c:v>
                  </c:pt>
                  <c:pt idx="1">
                    <c:v>Masculino</c:v>
                  </c:pt>
                  <c:pt idx="2">
                    <c:v>Feminino</c:v>
                  </c:pt>
                  <c:pt idx="3">
                    <c:v>Masculino</c:v>
                  </c:pt>
                  <c:pt idx="4">
                    <c:v>Feminino</c:v>
                  </c:pt>
                  <c:pt idx="5">
                    <c:v>Masculino</c:v>
                  </c:pt>
                </c:lvl>
                <c:lvl>
                  <c:pt idx="0">
                    <c:v>Universidades</c:v>
                  </c:pt>
                  <c:pt idx="2">
                    <c:v>Centros Universitários</c:v>
                  </c:pt>
                  <c:pt idx="4">
                    <c:v>Faculdades/Instituto</c:v>
                  </c:pt>
                </c:lvl>
              </c:multiLvlStrCache>
            </c:multiLvlStrRef>
          </c:cat>
          <c:val>
            <c:numRef>
              <c:f>Plan3!$L$30:$Q$30</c:f>
              <c:numCache>
                <c:formatCode>General</c:formatCode>
                <c:ptCount val="6"/>
                <c:pt idx="0">
                  <c:v>0.35</c:v>
                </c:pt>
                <c:pt idx="1">
                  <c:v>0.78</c:v>
                </c:pt>
                <c:pt idx="2">
                  <c:v>0.57999999999999996</c:v>
                </c:pt>
                <c:pt idx="3">
                  <c:v>2.5099999999999998</c:v>
                </c:pt>
                <c:pt idx="4">
                  <c:v>1.01</c:v>
                </c:pt>
                <c:pt idx="5">
                  <c:v>2.58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122-4EBB-B4C2-FD242F4319CE}"/>
            </c:ext>
          </c:extLst>
        </c:ser>
        <c:ser>
          <c:idx val="3"/>
          <c:order val="3"/>
          <c:tx>
            <c:strRef>
              <c:f>Plan3!$K$31</c:f>
              <c:strCache>
                <c:ptCount val="1"/>
                <c:pt idx="0">
                  <c:v>Parda</c:v>
                </c:pt>
              </c:strCache>
            </c:strRef>
          </c:tx>
          <c:invertIfNegative val="0"/>
          <c:cat>
            <c:multiLvlStrRef>
              <c:f>Plan3!$L$26:$Q$27</c:f>
              <c:multiLvlStrCache>
                <c:ptCount val="6"/>
                <c:lvl>
                  <c:pt idx="0">
                    <c:v>Feminino</c:v>
                  </c:pt>
                  <c:pt idx="1">
                    <c:v>Masculino</c:v>
                  </c:pt>
                  <c:pt idx="2">
                    <c:v>Feminino</c:v>
                  </c:pt>
                  <c:pt idx="3">
                    <c:v>Masculino</c:v>
                  </c:pt>
                  <c:pt idx="4">
                    <c:v>Feminino</c:v>
                  </c:pt>
                  <c:pt idx="5">
                    <c:v>Masculino</c:v>
                  </c:pt>
                </c:lvl>
                <c:lvl>
                  <c:pt idx="0">
                    <c:v>Universidades</c:v>
                  </c:pt>
                  <c:pt idx="2">
                    <c:v>Centros Universitários</c:v>
                  </c:pt>
                  <c:pt idx="4">
                    <c:v>Faculdades/Instituto</c:v>
                  </c:pt>
                </c:lvl>
              </c:multiLvlStrCache>
            </c:multiLvlStrRef>
          </c:cat>
          <c:val>
            <c:numRef>
              <c:f>Plan3!$L$31:$Q$31</c:f>
              <c:numCache>
                <c:formatCode>General</c:formatCode>
                <c:ptCount val="6"/>
                <c:pt idx="0">
                  <c:v>12</c:v>
                </c:pt>
                <c:pt idx="1">
                  <c:v>23.45</c:v>
                </c:pt>
                <c:pt idx="2">
                  <c:v>7.45</c:v>
                </c:pt>
                <c:pt idx="3">
                  <c:v>36.25</c:v>
                </c:pt>
                <c:pt idx="4">
                  <c:v>8.94</c:v>
                </c:pt>
                <c:pt idx="5">
                  <c:v>38.22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122-4EBB-B4C2-FD242F4319CE}"/>
            </c:ext>
          </c:extLst>
        </c:ser>
        <c:ser>
          <c:idx val="4"/>
          <c:order val="4"/>
          <c:tx>
            <c:strRef>
              <c:f>Plan3!$K$32</c:f>
              <c:strCache>
                <c:ptCount val="1"/>
                <c:pt idx="0">
                  <c:v>Indígena</c:v>
                </c:pt>
              </c:strCache>
            </c:strRef>
          </c:tx>
          <c:invertIfNegative val="0"/>
          <c:cat>
            <c:multiLvlStrRef>
              <c:f>Plan3!$L$26:$Q$27</c:f>
              <c:multiLvlStrCache>
                <c:ptCount val="6"/>
                <c:lvl>
                  <c:pt idx="0">
                    <c:v>Feminino</c:v>
                  </c:pt>
                  <c:pt idx="1">
                    <c:v>Masculino</c:v>
                  </c:pt>
                  <c:pt idx="2">
                    <c:v>Feminino</c:v>
                  </c:pt>
                  <c:pt idx="3">
                    <c:v>Masculino</c:v>
                  </c:pt>
                  <c:pt idx="4">
                    <c:v>Feminino</c:v>
                  </c:pt>
                  <c:pt idx="5">
                    <c:v>Masculino</c:v>
                  </c:pt>
                </c:lvl>
                <c:lvl>
                  <c:pt idx="0">
                    <c:v>Universidades</c:v>
                  </c:pt>
                  <c:pt idx="2">
                    <c:v>Centros Universitários</c:v>
                  </c:pt>
                  <c:pt idx="4">
                    <c:v>Faculdades/Instituto</c:v>
                  </c:pt>
                </c:lvl>
              </c:multiLvlStrCache>
            </c:multiLvlStrRef>
          </c:cat>
          <c:val>
            <c:numRef>
              <c:f>Plan3!$L$32:$Q$32</c:f>
              <c:numCache>
                <c:formatCode>General</c:formatCode>
                <c:ptCount val="6"/>
                <c:pt idx="0">
                  <c:v>0.41</c:v>
                </c:pt>
                <c:pt idx="1">
                  <c:v>7.0000000000000007E-2</c:v>
                </c:pt>
                <c:pt idx="2">
                  <c:v>0</c:v>
                </c:pt>
                <c:pt idx="3">
                  <c:v>7.0000000000000007E-2</c:v>
                </c:pt>
                <c:pt idx="4">
                  <c:v>0.14000000000000001</c:v>
                </c:pt>
                <c:pt idx="5">
                  <c:v>0.26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122-4EBB-B4C2-FD242F4319CE}"/>
            </c:ext>
          </c:extLst>
        </c:ser>
        <c:ser>
          <c:idx val="5"/>
          <c:order val="5"/>
          <c:tx>
            <c:strRef>
              <c:f>Plan3!$K$33</c:f>
              <c:strCache>
                <c:ptCount val="1"/>
                <c:pt idx="0">
                  <c:v>Não declarou</c:v>
                </c:pt>
              </c:strCache>
            </c:strRef>
          </c:tx>
          <c:invertIfNegative val="0"/>
          <c:cat>
            <c:multiLvlStrRef>
              <c:f>Plan3!$L$26:$Q$27</c:f>
              <c:multiLvlStrCache>
                <c:ptCount val="6"/>
                <c:lvl>
                  <c:pt idx="0">
                    <c:v>Feminino</c:v>
                  </c:pt>
                  <c:pt idx="1">
                    <c:v>Masculino</c:v>
                  </c:pt>
                  <c:pt idx="2">
                    <c:v>Feminino</c:v>
                  </c:pt>
                  <c:pt idx="3">
                    <c:v>Masculino</c:v>
                  </c:pt>
                  <c:pt idx="4">
                    <c:v>Feminino</c:v>
                  </c:pt>
                  <c:pt idx="5">
                    <c:v>Masculino</c:v>
                  </c:pt>
                </c:lvl>
                <c:lvl>
                  <c:pt idx="0">
                    <c:v>Universidades</c:v>
                  </c:pt>
                  <c:pt idx="2">
                    <c:v>Centros Universitários</c:v>
                  </c:pt>
                  <c:pt idx="4">
                    <c:v>Faculdades/Instituto</c:v>
                  </c:pt>
                </c:lvl>
              </c:multiLvlStrCache>
            </c:multiLvlStrRef>
          </c:cat>
          <c:val>
            <c:numRef>
              <c:f>Plan3!$L$33:$Q$33</c:f>
              <c:numCache>
                <c:formatCode>General</c:formatCode>
                <c:ptCount val="6"/>
                <c:pt idx="0">
                  <c:v>1.5</c:v>
                </c:pt>
                <c:pt idx="1">
                  <c:v>2.65</c:v>
                </c:pt>
                <c:pt idx="2">
                  <c:v>0.31</c:v>
                </c:pt>
                <c:pt idx="3">
                  <c:v>2.67</c:v>
                </c:pt>
                <c:pt idx="4">
                  <c:v>0.25</c:v>
                </c:pt>
                <c:pt idx="5">
                  <c:v>1.39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122-4EBB-B4C2-FD242F4319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2852096"/>
        <c:axId val="122853632"/>
      </c:barChart>
      <c:catAx>
        <c:axId val="1228520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22853632"/>
        <c:crosses val="autoZero"/>
        <c:auto val="1"/>
        <c:lblAlgn val="ctr"/>
        <c:lblOffset val="100"/>
        <c:noMultiLvlLbl val="0"/>
      </c:catAx>
      <c:valAx>
        <c:axId val="12285363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2285209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687982199508697"/>
          <c:y val="0.18233998177027502"/>
          <c:w val="0.12836229647952949"/>
          <c:h val="0.52709358051125632"/>
        </c:manualLayout>
      </c:layout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pie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Plan1!$F$76:$G$76</c:f>
              <c:strCache>
                <c:ptCount val="2"/>
                <c:pt idx="0">
                  <c:v>Pública</c:v>
                </c:pt>
                <c:pt idx="1">
                  <c:v>Privada</c:v>
                </c:pt>
              </c:strCache>
            </c:strRef>
          </c:cat>
          <c:val>
            <c:numRef>
              <c:f>Plan1!$F$77:$G$77</c:f>
              <c:numCache>
                <c:formatCode>General</c:formatCode>
                <c:ptCount val="2"/>
                <c:pt idx="0">
                  <c:v>2300</c:v>
                </c:pt>
                <c:pt idx="1">
                  <c:v>20546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E68-4E49-A6F2-488709E789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pieChart>
        <c:varyColors val="1"/>
        <c:ser>
          <c:idx val="0"/>
          <c:order val="0"/>
          <c:explosion val="1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Plan1!$F$79:$G$79</c:f>
              <c:strCache>
                <c:ptCount val="2"/>
                <c:pt idx="0">
                  <c:v>Pública</c:v>
                </c:pt>
                <c:pt idx="1">
                  <c:v>Privada</c:v>
                </c:pt>
              </c:strCache>
            </c:strRef>
          </c:cat>
          <c:val>
            <c:numRef>
              <c:f>Plan1!$F$80:$G$80</c:f>
              <c:numCache>
                <c:formatCode>General</c:formatCode>
                <c:ptCount val="2"/>
                <c:pt idx="0">
                  <c:v>0.4</c:v>
                </c:pt>
                <c:pt idx="1">
                  <c:v>99.6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AC5-4A17-BE27-C64C2AD6BE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spPr>
    <a:ln w="3175" cap="sq"/>
  </c:spPr>
  <c:externalData r:id="rId2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Capa Inic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" y="0"/>
            <a:ext cx="12161892" cy="6858000"/>
          </a:xfrm>
          <a:prstGeom prst="rect">
            <a:avLst/>
          </a:prstGeom>
        </p:spPr>
      </p:pic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5C2A8-9901-4FFF-9D88-1EF8588A52CD}" type="datetimeFigureOut">
              <a:rPr lang="pt-BR" smtClean="0"/>
              <a:t>31/03/2021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67D0-C8A8-45A7-ADD4-B6B624A8E21F}" type="slidenum">
              <a:rPr lang="pt-BR" smtClean="0"/>
              <a:t>‹nº›</a:t>
            </a:fld>
            <a:endParaRPr lang="pt-BR"/>
          </a:p>
        </p:txBody>
      </p:sp>
      <p:sp>
        <p:nvSpPr>
          <p:cNvPr id="7" name="Título 1"/>
          <p:cNvSpPr txBox="1">
            <a:spLocks/>
          </p:cNvSpPr>
          <p:nvPr userDrawn="1"/>
        </p:nvSpPr>
        <p:spPr>
          <a:xfrm>
            <a:off x="2060121" y="2421844"/>
            <a:ext cx="834117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dirty="0"/>
          </a:p>
        </p:txBody>
      </p:sp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838200" y="2285319"/>
            <a:ext cx="10515600" cy="105999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40453666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5C2A8-9901-4FFF-9D88-1EF8588A52CD}" type="datetimeFigureOut">
              <a:rPr lang="pt-BR" smtClean="0"/>
              <a:t>31/03/2021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67D0-C8A8-45A7-ADD4-B6B624A8E21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2926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5C2A8-9901-4FFF-9D88-1EF8588A52CD}" type="datetimeFigureOut">
              <a:rPr lang="pt-BR" smtClean="0"/>
              <a:t>31/03/2021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67D0-C8A8-45A7-ADD4-B6B624A8E21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09468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5C2A8-9901-4FFF-9D88-1EF8588A52CD}" type="datetimeFigureOut">
              <a:rPr lang="pt-BR" smtClean="0"/>
              <a:t>31/03/2021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67D0-C8A8-45A7-ADD4-B6B624A8E21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353549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F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" y="0"/>
            <a:ext cx="12188908" cy="6873234"/>
          </a:xfrm>
          <a:prstGeom prst="rect">
            <a:avLst/>
          </a:prstGeom>
        </p:spPr>
      </p:pic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231710" y="5803640"/>
            <a:ext cx="11728580" cy="252279"/>
          </a:xfrm>
        </p:spPr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270076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Capa Inic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" y="0"/>
            <a:ext cx="12161892" cy="6858000"/>
          </a:xfrm>
          <a:prstGeom prst="rect">
            <a:avLst/>
          </a:prstGeom>
        </p:spPr>
      </p:pic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5C2A8-9901-4FFF-9D88-1EF8588A52CD}" type="datetimeFigureOut">
              <a:rPr lang="pt-BR" smtClean="0">
                <a:solidFill>
                  <a:srgbClr val="064370">
                    <a:tint val="75000"/>
                  </a:srgbClr>
                </a:solidFill>
              </a:rPr>
              <a:pPr/>
              <a:t>31/03/2021</a:t>
            </a:fld>
            <a:endParaRPr lang="pt-BR">
              <a:solidFill>
                <a:srgbClr val="064370">
                  <a:tint val="75000"/>
                </a:srgb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064370">
                  <a:tint val="75000"/>
                </a:srgb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67D0-C8A8-45A7-ADD4-B6B624A8E21F}" type="slidenum">
              <a:rPr lang="pt-BR" smtClean="0">
                <a:solidFill>
                  <a:srgbClr val="064370">
                    <a:tint val="75000"/>
                  </a:srgbClr>
                </a:solidFill>
              </a:rPr>
              <a:pPr/>
              <a:t>‹nº›</a:t>
            </a:fld>
            <a:endParaRPr lang="pt-BR">
              <a:solidFill>
                <a:srgbClr val="064370">
                  <a:tint val="75000"/>
                </a:srgbClr>
              </a:solidFill>
            </a:endParaRPr>
          </a:p>
        </p:txBody>
      </p:sp>
      <p:sp>
        <p:nvSpPr>
          <p:cNvPr id="7" name="Título 1"/>
          <p:cNvSpPr txBox="1">
            <a:spLocks/>
          </p:cNvSpPr>
          <p:nvPr userDrawn="1"/>
        </p:nvSpPr>
        <p:spPr>
          <a:xfrm>
            <a:off x="2060121" y="2421844"/>
            <a:ext cx="834117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dirty="0">
              <a:solidFill>
                <a:srgbClr val="064370"/>
              </a:solidFill>
            </a:endParaRPr>
          </a:p>
        </p:txBody>
      </p:sp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838200" y="2285319"/>
            <a:ext cx="10515600" cy="105999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5116693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5C2A8-9901-4FFF-9D88-1EF8588A52CD}" type="datetimeFigureOut">
              <a:rPr lang="pt-BR" smtClean="0">
                <a:solidFill>
                  <a:srgbClr val="064370">
                    <a:tint val="75000"/>
                  </a:srgbClr>
                </a:solidFill>
              </a:rPr>
              <a:pPr/>
              <a:t>31/03/2021</a:t>
            </a:fld>
            <a:endParaRPr lang="pt-BR">
              <a:solidFill>
                <a:srgbClr val="064370">
                  <a:tint val="75000"/>
                </a:srgb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064370">
                  <a:tint val="75000"/>
                </a:srgb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67D0-C8A8-45A7-ADD4-B6B624A8E21F}" type="slidenum">
              <a:rPr lang="pt-BR" smtClean="0">
                <a:solidFill>
                  <a:srgbClr val="064370">
                    <a:tint val="75000"/>
                  </a:srgbClr>
                </a:solidFill>
              </a:rPr>
              <a:pPr/>
              <a:t>‹nº›</a:t>
            </a:fld>
            <a:endParaRPr lang="pt-BR">
              <a:solidFill>
                <a:srgbClr val="06437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5503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5C2A8-9901-4FFF-9D88-1EF8588A52CD}" type="datetimeFigureOut">
              <a:rPr lang="pt-BR" smtClean="0">
                <a:solidFill>
                  <a:srgbClr val="064370">
                    <a:tint val="75000"/>
                  </a:srgbClr>
                </a:solidFill>
              </a:rPr>
              <a:pPr/>
              <a:t>31/03/2021</a:t>
            </a:fld>
            <a:endParaRPr lang="pt-BR">
              <a:solidFill>
                <a:srgbClr val="064370">
                  <a:tint val="75000"/>
                </a:srgb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064370">
                  <a:tint val="75000"/>
                </a:srgb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67D0-C8A8-45A7-ADD4-B6B624A8E21F}" type="slidenum">
              <a:rPr lang="pt-BR" smtClean="0">
                <a:solidFill>
                  <a:srgbClr val="064370">
                    <a:tint val="75000"/>
                  </a:srgbClr>
                </a:solidFill>
              </a:rPr>
              <a:pPr/>
              <a:t>‹nº›</a:t>
            </a:fld>
            <a:endParaRPr lang="pt-BR">
              <a:solidFill>
                <a:srgbClr val="06437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1291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dirty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5C2A8-9901-4FFF-9D88-1EF8588A52CD}" type="datetimeFigureOut">
              <a:rPr lang="pt-BR" smtClean="0">
                <a:solidFill>
                  <a:srgbClr val="064370">
                    <a:tint val="75000"/>
                  </a:srgbClr>
                </a:solidFill>
              </a:rPr>
              <a:pPr/>
              <a:t>31/03/2021</a:t>
            </a:fld>
            <a:endParaRPr lang="pt-BR">
              <a:solidFill>
                <a:srgbClr val="064370">
                  <a:tint val="75000"/>
                </a:srgb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064370">
                  <a:tint val="75000"/>
                </a:srgb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67D0-C8A8-45A7-ADD4-B6B624A8E21F}" type="slidenum">
              <a:rPr lang="pt-BR" smtClean="0">
                <a:solidFill>
                  <a:srgbClr val="064370">
                    <a:tint val="75000"/>
                  </a:srgbClr>
                </a:solidFill>
              </a:rPr>
              <a:pPr/>
              <a:t>‹nº›</a:t>
            </a:fld>
            <a:endParaRPr lang="pt-BR">
              <a:solidFill>
                <a:srgbClr val="06437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2359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5C2A8-9901-4FFF-9D88-1EF8588A52CD}" type="datetimeFigureOut">
              <a:rPr lang="pt-BR" smtClean="0">
                <a:solidFill>
                  <a:srgbClr val="064370">
                    <a:tint val="75000"/>
                  </a:srgbClr>
                </a:solidFill>
              </a:rPr>
              <a:pPr/>
              <a:t>31/03/2021</a:t>
            </a:fld>
            <a:endParaRPr lang="pt-BR">
              <a:solidFill>
                <a:srgbClr val="064370">
                  <a:tint val="75000"/>
                </a:srgb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064370">
                  <a:tint val="75000"/>
                </a:srgb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67D0-C8A8-45A7-ADD4-B6B624A8E21F}" type="slidenum">
              <a:rPr lang="pt-BR" smtClean="0">
                <a:solidFill>
                  <a:srgbClr val="064370">
                    <a:tint val="75000"/>
                  </a:srgbClr>
                </a:solidFill>
              </a:rPr>
              <a:pPr/>
              <a:t>‹nº›</a:t>
            </a:fld>
            <a:endParaRPr lang="pt-BR">
              <a:solidFill>
                <a:srgbClr val="06437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5222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5C2A8-9901-4FFF-9D88-1EF8588A52CD}" type="datetimeFigureOut">
              <a:rPr lang="pt-BR" smtClean="0">
                <a:solidFill>
                  <a:srgbClr val="064370">
                    <a:tint val="75000"/>
                  </a:srgbClr>
                </a:solidFill>
              </a:rPr>
              <a:pPr/>
              <a:t>31/03/2021</a:t>
            </a:fld>
            <a:endParaRPr lang="pt-BR">
              <a:solidFill>
                <a:srgbClr val="064370">
                  <a:tint val="75000"/>
                </a:srgb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064370">
                  <a:tint val="75000"/>
                </a:srgb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67D0-C8A8-45A7-ADD4-B6B624A8E21F}" type="slidenum">
              <a:rPr lang="pt-BR" smtClean="0">
                <a:solidFill>
                  <a:srgbClr val="064370">
                    <a:tint val="75000"/>
                  </a:srgbClr>
                </a:solidFill>
              </a:rPr>
              <a:pPr/>
              <a:t>‹nº›</a:t>
            </a:fld>
            <a:endParaRPr lang="pt-BR">
              <a:solidFill>
                <a:srgbClr val="06437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216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5C2A8-9901-4FFF-9D88-1EF8588A52CD}" type="datetimeFigureOut">
              <a:rPr lang="pt-BR" smtClean="0"/>
              <a:t>31/03/2021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67D0-C8A8-45A7-ADD4-B6B624A8E21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02588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5C2A8-9901-4FFF-9D88-1EF8588A52CD}" type="datetimeFigureOut">
              <a:rPr lang="pt-BR" smtClean="0">
                <a:solidFill>
                  <a:srgbClr val="064370">
                    <a:tint val="75000"/>
                  </a:srgbClr>
                </a:solidFill>
              </a:rPr>
              <a:pPr/>
              <a:t>31/03/2021</a:t>
            </a:fld>
            <a:endParaRPr lang="pt-BR">
              <a:solidFill>
                <a:srgbClr val="064370">
                  <a:tint val="75000"/>
                </a:srgb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064370">
                  <a:tint val="75000"/>
                </a:srgb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67D0-C8A8-45A7-ADD4-B6B624A8E21F}" type="slidenum">
              <a:rPr lang="pt-BR" smtClean="0">
                <a:solidFill>
                  <a:srgbClr val="064370">
                    <a:tint val="75000"/>
                  </a:srgbClr>
                </a:solidFill>
              </a:rPr>
              <a:pPr/>
              <a:t>‹nº›</a:t>
            </a:fld>
            <a:endParaRPr lang="pt-BR">
              <a:solidFill>
                <a:srgbClr val="06437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0142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5C2A8-9901-4FFF-9D88-1EF8588A52CD}" type="datetimeFigureOut">
              <a:rPr lang="pt-BR" smtClean="0">
                <a:solidFill>
                  <a:srgbClr val="064370">
                    <a:tint val="75000"/>
                  </a:srgbClr>
                </a:solidFill>
              </a:rPr>
              <a:pPr/>
              <a:t>31/03/2021</a:t>
            </a:fld>
            <a:endParaRPr lang="pt-BR">
              <a:solidFill>
                <a:srgbClr val="064370">
                  <a:tint val="75000"/>
                </a:srgb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064370">
                  <a:tint val="75000"/>
                </a:srgb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67D0-C8A8-45A7-ADD4-B6B624A8E21F}" type="slidenum">
              <a:rPr lang="pt-BR" smtClean="0">
                <a:solidFill>
                  <a:srgbClr val="064370">
                    <a:tint val="75000"/>
                  </a:srgbClr>
                </a:solidFill>
              </a:rPr>
              <a:pPr/>
              <a:t>‹nº›</a:t>
            </a:fld>
            <a:endParaRPr lang="pt-BR">
              <a:solidFill>
                <a:srgbClr val="06437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5756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5C2A8-9901-4FFF-9D88-1EF8588A52CD}" type="datetimeFigureOut">
              <a:rPr lang="pt-BR" smtClean="0">
                <a:solidFill>
                  <a:srgbClr val="064370">
                    <a:tint val="75000"/>
                  </a:srgbClr>
                </a:solidFill>
              </a:rPr>
              <a:pPr/>
              <a:t>31/03/2021</a:t>
            </a:fld>
            <a:endParaRPr lang="pt-BR">
              <a:solidFill>
                <a:srgbClr val="064370">
                  <a:tint val="75000"/>
                </a:srgb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064370">
                  <a:tint val="75000"/>
                </a:srgb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67D0-C8A8-45A7-ADD4-B6B624A8E21F}" type="slidenum">
              <a:rPr lang="pt-BR" smtClean="0">
                <a:solidFill>
                  <a:srgbClr val="064370">
                    <a:tint val="75000"/>
                  </a:srgbClr>
                </a:solidFill>
              </a:rPr>
              <a:pPr/>
              <a:t>‹nº›</a:t>
            </a:fld>
            <a:endParaRPr lang="pt-BR">
              <a:solidFill>
                <a:srgbClr val="06437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8370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5C2A8-9901-4FFF-9D88-1EF8588A52CD}" type="datetimeFigureOut">
              <a:rPr lang="pt-BR" smtClean="0">
                <a:solidFill>
                  <a:srgbClr val="064370">
                    <a:tint val="75000"/>
                  </a:srgbClr>
                </a:solidFill>
              </a:rPr>
              <a:pPr/>
              <a:t>31/03/2021</a:t>
            </a:fld>
            <a:endParaRPr lang="pt-BR">
              <a:solidFill>
                <a:srgbClr val="064370">
                  <a:tint val="75000"/>
                </a:srgb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064370">
                  <a:tint val="75000"/>
                </a:srgb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67D0-C8A8-45A7-ADD4-B6B624A8E21F}" type="slidenum">
              <a:rPr lang="pt-BR" smtClean="0">
                <a:solidFill>
                  <a:srgbClr val="064370">
                    <a:tint val="75000"/>
                  </a:srgbClr>
                </a:solidFill>
              </a:rPr>
              <a:pPr/>
              <a:t>‹nº›</a:t>
            </a:fld>
            <a:endParaRPr lang="pt-BR">
              <a:solidFill>
                <a:srgbClr val="06437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832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5C2A8-9901-4FFF-9D88-1EF8588A52CD}" type="datetimeFigureOut">
              <a:rPr lang="pt-BR" smtClean="0">
                <a:solidFill>
                  <a:srgbClr val="064370">
                    <a:tint val="75000"/>
                  </a:srgbClr>
                </a:solidFill>
              </a:rPr>
              <a:pPr/>
              <a:t>31/03/2021</a:t>
            </a:fld>
            <a:endParaRPr lang="pt-BR">
              <a:solidFill>
                <a:srgbClr val="064370">
                  <a:tint val="75000"/>
                </a:srgb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064370">
                  <a:tint val="75000"/>
                </a:srgb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67D0-C8A8-45A7-ADD4-B6B624A8E21F}" type="slidenum">
              <a:rPr lang="pt-BR" smtClean="0">
                <a:solidFill>
                  <a:srgbClr val="064370">
                    <a:tint val="75000"/>
                  </a:srgbClr>
                </a:solidFill>
              </a:rPr>
              <a:pPr/>
              <a:t>‹nº›</a:t>
            </a:fld>
            <a:endParaRPr lang="pt-BR">
              <a:solidFill>
                <a:srgbClr val="06437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3091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5C2A8-9901-4FFF-9D88-1EF8588A52CD}" type="datetimeFigureOut">
              <a:rPr lang="pt-BR" smtClean="0">
                <a:solidFill>
                  <a:srgbClr val="064370">
                    <a:tint val="75000"/>
                  </a:srgbClr>
                </a:solidFill>
              </a:rPr>
              <a:pPr/>
              <a:t>31/03/2021</a:t>
            </a:fld>
            <a:endParaRPr lang="pt-BR">
              <a:solidFill>
                <a:srgbClr val="064370">
                  <a:tint val="75000"/>
                </a:srgb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064370">
                  <a:tint val="75000"/>
                </a:srgb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67D0-C8A8-45A7-ADD4-B6B624A8E21F}" type="slidenum">
              <a:rPr lang="pt-BR" smtClean="0">
                <a:solidFill>
                  <a:srgbClr val="064370">
                    <a:tint val="75000"/>
                  </a:srgbClr>
                </a:solidFill>
              </a:rPr>
              <a:pPr/>
              <a:t>‹nº›</a:t>
            </a:fld>
            <a:endParaRPr lang="pt-BR">
              <a:solidFill>
                <a:srgbClr val="06437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9860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F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" y="0"/>
            <a:ext cx="12188908" cy="6873234"/>
          </a:xfrm>
          <a:prstGeom prst="rect">
            <a:avLst/>
          </a:prstGeom>
        </p:spPr>
      </p:pic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231710" y="5803640"/>
            <a:ext cx="11728580" cy="252279"/>
          </a:xfrm>
        </p:spPr>
        <p:txBody>
          <a:bodyPr/>
          <a:lstStyle/>
          <a:p>
            <a:endParaRPr lang="pt-BR" dirty="0">
              <a:solidFill>
                <a:srgbClr val="06437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634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5C2A8-9901-4FFF-9D88-1EF8588A52CD}" type="datetimeFigureOut">
              <a:rPr lang="pt-BR" smtClean="0"/>
              <a:t>31/03/2021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67D0-C8A8-45A7-ADD4-B6B624A8E21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3707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dirty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5C2A8-9901-4FFF-9D88-1EF8588A52CD}" type="datetimeFigureOut">
              <a:rPr lang="pt-BR" smtClean="0"/>
              <a:t>31/03/2021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67D0-C8A8-45A7-ADD4-B6B624A8E21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7052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5C2A8-9901-4FFF-9D88-1EF8588A52CD}" type="datetimeFigureOut">
              <a:rPr lang="pt-BR" smtClean="0"/>
              <a:t>31/03/2021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67D0-C8A8-45A7-ADD4-B6B624A8E21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6183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5C2A8-9901-4FFF-9D88-1EF8588A52CD}" type="datetimeFigureOut">
              <a:rPr lang="pt-BR" smtClean="0"/>
              <a:t>31/03/2021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67D0-C8A8-45A7-ADD4-B6B624A8E21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8725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5C2A8-9901-4FFF-9D88-1EF8588A52CD}" type="datetimeFigureOut">
              <a:rPr lang="pt-BR" smtClean="0"/>
              <a:t>31/03/2021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67D0-C8A8-45A7-ADD4-B6B624A8E21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75380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5C2A8-9901-4FFF-9D88-1EF8588A52CD}" type="datetimeFigureOut">
              <a:rPr lang="pt-BR" smtClean="0"/>
              <a:t>31/03/2021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67D0-C8A8-45A7-ADD4-B6B624A8E21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6318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5C2A8-9901-4FFF-9D88-1EF8588A52CD}" type="datetimeFigureOut">
              <a:rPr lang="pt-BR" smtClean="0"/>
              <a:t>31/03/2021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67D0-C8A8-45A7-ADD4-B6B624A8E21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63568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E5C2A8-9901-4FFF-9D88-1EF8588A52CD}" type="datetimeFigureOut">
              <a:rPr lang="pt-BR" smtClean="0"/>
              <a:t>31/03/2021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67D0-C8A8-45A7-ADD4-B6B624A8E21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244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691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E5C2A8-9901-4FFF-9D88-1EF8588A52CD}" type="datetimeFigureOut">
              <a:rPr lang="pt-BR" smtClean="0">
                <a:solidFill>
                  <a:srgbClr val="064370">
                    <a:tint val="75000"/>
                  </a:srgbClr>
                </a:solidFill>
              </a:rPr>
              <a:pPr/>
              <a:t>31/03/2021</a:t>
            </a:fld>
            <a:endParaRPr lang="pt-BR">
              <a:solidFill>
                <a:srgbClr val="064370">
                  <a:tint val="75000"/>
                </a:srgb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>
              <a:solidFill>
                <a:srgbClr val="064370">
                  <a:tint val="75000"/>
                </a:srgb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67D0-C8A8-45A7-ADD4-B6B624A8E21F}" type="slidenum">
              <a:rPr lang="pt-BR" smtClean="0">
                <a:solidFill>
                  <a:srgbClr val="064370">
                    <a:tint val="75000"/>
                  </a:srgbClr>
                </a:solidFill>
              </a:rPr>
              <a:pPr/>
              <a:t>‹nº›</a:t>
            </a:fld>
            <a:endParaRPr lang="pt-BR">
              <a:solidFill>
                <a:srgbClr val="06437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68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chart" Target="../charts/char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microsoft.com/office/2007/relationships/hdphoto" Target="../media/hdphoto3.wdp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chart" Target="../charts/chart4.xml"/><Relationship Id="rId5" Type="http://schemas.openxmlformats.org/officeDocument/2006/relationships/image" Target="../media/image46.png"/><Relationship Id="rId4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6.xml"/><Relationship Id="rId4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pn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png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chart" Target="../charts/chart8.xml"/><Relationship Id="rId5" Type="http://schemas.openxmlformats.org/officeDocument/2006/relationships/chart" Target="../charts/chart7.xml"/><Relationship Id="rId4" Type="http://schemas.openxmlformats.org/officeDocument/2006/relationships/image" Target="../media/image54.png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Padrão do plano de fundo&#10;&#10;Descrição gerada automaticamente">
            <a:extLst>
              <a:ext uri="{FF2B5EF4-FFF2-40B4-BE49-F238E27FC236}">
                <a16:creationId xmlns:a16="http://schemas.microsoft.com/office/drawing/2014/main" id="{43249C1D-E11A-42EB-825D-108AA6F4BA0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grpSp>
        <p:nvGrpSpPr>
          <p:cNvPr id="17" name="Agrupar 16">
            <a:extLst>
              <a:ext uri="{FF2B5EF4-FFF2-40B4-BE49-F238E27FC236}">
                <a16:creationId xmlns:a16="http://schemas.microsoft.com/office/drawing/2014/main" id="{E9A7B8BE-3EBC-44D8-AAFD-8DC803F0A248}"/>
              </a:ext>
            </a:extLst>
          </p:cNvPr>
          <p:cNvGrpSpPr/>
          <p:nvPr/>
        </p:nvGrpSpPr>
        <p:grpSpPr>
          <a:xfrm>
            <a:off x="4270864" y="868753"/>
            <a:ext cx="3650273" cy="1597097"/>
            <a:chOff x="3985592" y="1604880"/>
            <a:chExt cx="3650273" cy="1597097"/>
          </a:xfrm>
        </p:grpSpPr>
        <p:pic>
          <p:nvPicPr>
            <p:cNvPr id="6" name="Imagem 5" descr="Logotipo&#10;&#10;Descrição gerada automaticamente">
              <a:extLst>
                <a:ext uri="{FF2B5EF4-FFF2-40B4-BE49-F238E27FC236}">
                  <a16:creationId xmlns:a16="http://schemas.microsoft.com/office/drawing/2014/main" id="{E28BBD1A-4310-4AC5-8DAF-E184A0BB24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5592" y="1604880"/>
              <a:ext cx="1479976" cy="1597097"/>
            </a:xfrm>
            <a:prstGeom prst="rect">
              <a:avLst/>
            </a:prstGeom>
          </p:spPr>
        </p:pic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08150A60-4FA8-4AE1-B5B6-55B50C98D0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817003" y="1802993"/>
              <a:ext cx="1818862" cy="1200870"/>
            </a:xfrm>
            <a:prstGeom prst="rect">
              <a:avLst/>
            </a:prstGeom>
          </p:spPr>
        </p:pic>
      </p:grpSp>
      <p:sp>
        <p:nvSpPr>
          <p:cNvPr id="16" name="Retângulo 15">
            <a:extLst>
              <a:ext uri="{FF2B5EF4-FFF2-40B4-BE49-F238E27FC236}">
                <a16:creationId xmlns:a16="http://schemas.microsoft.com/office/drawing/2014/main" id="{5B4D7662-57BE-4374-810F-86D9535BB296}"/>
              </a:ext>
            </a:extLst>
          </p:cNvPr>
          <p:cNvSpPr/>
          <p:nvPr/>
        </p:nvSpPr>
        <p:spPr>
          <a:xfrm>
            <a:off x="1288778" y="3008356"/>
            <a:ext cx="9614444" cy="1827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Estudo de Viabilidade de uma Universidade Distrital</a:t>
            </a:r>
            <a:endParaRPr lang="pt-BR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C963CDB8-1D3A-4474-A92A-B927226AE9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7277" y="5605050"/>
            <a:ext cx="2117447" cy="628785"/>
          </a:xfrm>
          <a:prstGeom prst="rect">
            <a:avLst/>
          </a:prstGeom>
        </p:spPr>
      </p:pic>
      <p:sp>
        <p:nvSpPr>
          <p:cNvPr id="20" name="Retângulo 19">
            <a:extLst>
              <a:ext uri="{FF2B5EF4-FFF2-40B4-BE49-F238E27FC236}">
                <a16:creationId xmlns:a16="http://schemas.microsoft.com/office/drawing/2014/main" id="{81D5C650-7956-41D1-94D9-26A5166B20B8}"/>
              </a:ext>
            </a:extLst>
          </p:cNvPr>
          <p:cNvSpPr/>
          <p:nvPr/>
        </p:nvSpPr>
        <p:spPr>
          <a:xfrm>
            <a:off x="1" y="6776341"/>
            <a:ext cx="12192000" cy="8165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85B3AF3E-4CA0-4735-9A4E-017508F6A209}"/>
              </a:ext>
            </a:extLst>
          </p:cNvPr>
          <p:cNvSpPr/>
          <p:nvPr/>
        </p:nvSpPr>
        <p:spPr>
          <a:xfrm>
            <a:off x="0" y="0"/>
            <a:ext cx="12192000" cy="816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7916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 descr="Padrão do plano de fundo&#10;&#10;Descrição gerada automaticamente">
            <a:extLst>
              <a:ext uri="{FF2B5EF4-FFF2-40B4-BE49-F238E27FC236}">
                <a16:creationId xmlns:a16="http://schemas.microsoft.com/office/drawing/2014/main" id="{786A0BA9-5F75-45FC-A3F6-8C999F67C95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id="{7D11F605-3855-4AB9-B6A6-4FFC57184C12}"/>
              </a:ext>
            </a:extLst>
          </p:cNvPr>
          <p:cNvSpPr/>
          <p:nvPr/>
        </p:nvSpPr>
        <p:spPr>
          <a:xfrm>
            <a:off x="1" y="6776341"/>
            <a:ext cx="12192000" cy="816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8A8E79B5-B09E-4519-AA28-4553CE901D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119558" y="1690687"/>
            <a:ext cx="6502388" cy="4325799"/>
          </a:xfrm>
          <a:prstGeom prst="rect">
            <a:avLst/>
          </a:prstGeom>
        </p:spPr>
      </p:pic>
      <p:sp>
        <p:nvSpPr>
          <p:cNvPr id="6" name="Arco 5">
            <a:extLst>
              <a:ext uri="{FF2B5EF4-FFF2-40B4-BE49-F238E27FC236}">
                <a16:creationId xmlns:a16="http://schemas.microsoft.com/office/drawing/2014/main" id="{627A9B47-58A5-4461-A844-4F52F3331567}"/>
              </a:ext>
            </a:extLst>
          </p:cNvPr>
          <p:cNvSpPr/>
          <p:nvPr/>
        </p:nvSpPr>
        <p:spPr>
          <a:xfrm>
            <a:off x="3451723" y="2220687"/>
            <a:ext cx="720080" cy="396044"/>
          </a:xfrm>
          <a:prstGeom prst="arc">
            <a:avLst>
              <a:gd name="adj1" fmla="val 20998653"/>
              <a:gd name="adj2" fmla="val 20565560"/>
            </a:avLst>
          </a:prstGeom>
          <a:ln w="381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1547747C-655A-4777-891B-22A8758FACE8}"/>
              </a:ext>
            </a:extLst>
          </p:cNvPr>
          <p:cNvSpPr txBox="1"/>
          <p:nvPr/>
        </p:nvSpPr>
        <p:spPr>
          <a:xfrm>
            <a:off x="5452180" y="1067814"/>
            <a:ext cx="4105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DF representa 65,2%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5B63DBF3-67E1-4F18-848C-FF768D1CE256}"/>
              </a:ext>
            </a:extLst>
          </p:cNvPr>
          <p:cNvSpPr txBox="1"/>
          <p:nvPr/>
        </p:nvSpPr>
        <p:spPr>
          <a:xfrm>
            <a:off x="998776" y="5877987"/>
            <a:ext cx="4464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Fonte: Censo Escolar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327397CB-E69C-4173-999A-CDA71C676B4D}"/>
              </a:ext>
            </a:extLst>
          </p:cNvPr>
          <p:cNvSpPr/>
          <p:nvPr/>
        </p:nvSpPr>
        <p:spPr>
          <a:xfrm>
            <a:off x="509336" y="474966"/>
            <a:ext cx="2803207" cy="829929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0" bIns="360000" rtlCol="0" anchor="ctr"/>
          <a:lstStyle/>
          <a:p>
            <a:r>
              <a:rPr lang="pt-BR" sz="3600" dirty="0">
                <a:latin typeface="Arial" panose="020B0604020202020204" pitchFamily="34" charset="0"/>
                <a:cs typeface="Arial" panose="020B0604020202020204" pitchFamily="34" charset="0"/>
              </a:rPr>
              <a:t>Matrículas</a:t>
            </a:r>
          </a:p>
        </p:txBody>
      </p:sp>
      <p:sp>
        <p:nvSpPr>
          <p:cNvPr id="16" name="Retângulo de cantos arredondados 5">
            <a:extLst>
              <a:ext uri="{FF2B5EF4-FFF2-40B4-BE49-F238E27FC236}">
                <a16:creationId xmlns:a16="http://schemas.microsoft.com/office/drawing/2014/main" id="{0978F5CE-CC00-4870-89AD-23EB5C14097F}"/>
              </a:ext>
            </a:extLst>
          </p:cNvPr>
          <p:cNvSpPr/>
          <p:nvPr/>
        </p:nvSpPr>
        <p:spPr>
          <a:xfrm>
            <a:off x="8418139" y="2363787"/>
            <a:ext cx="2977667" cy="1388558"/>
          </a:xfrm>
          <a:prstGeom prst="roundRect">
            <a:avLst>
              <a:gd name="adj" fmla="val 542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216000" rIns="216000" bIns="216000" rtlCol="0" anchor="t"/>
          <a:lstStyle/>
          <a:p>
            <a:pPr algn="ctr">
              <a:lnSpc>
                <a:spcPct val="150000"/>
              </a:lnSpc>
            </a:pPr>
            <a:r>
              <a:rPr lang="pt-BR" sz="2000" b="1" dirty="0">
                <a:solidFill>
                  <a:srgbClr val="FFFFFF"/>
                </a:solidFill>
              </a:rPr>
              <a:t>Públicas:</a:t>
            </a:r>
            <a:r>
              <a:rPr lang="pt-BR" sz="2000" dirty="0">
                <a:solidFill>
                  <a:srgbClr val="FFFFFF"/>
                </a:solidFill>
              </a:rPr>
              <a:t> 83,1%</a:t>
            </a:r>
          </a:p>
          <a:p>
            <a:pPr algn="ctr">
              <a:lnSpc>
                <a:spcPct val="150000"/>
              </a:lnSpc>
            </a:pPr>
            <a:r>
              <a:rPr lang="pt-BR" sz="2000" b="1" dirty="0">
                <a:solidFill>
                  <a:srgbClr val="FFFFFF"/>
                </a:solidFill>
              </a:rPr>
              <a:t>Privadas:</a:t>
            </a:r>
            <a:r>
              <a:rPr lang="pt-BR" sz="2000" dirty="0">
                <a:solidFill>
                  <a:srgbClr val="FFFFFF"/>
                </a:solidFill>
              </a:rPr>
              <a:t> 16,9%</a:t>
            </a:r>
          </a:p>
        </p:txBody>
      </p:sp>
      <p:sp>
        <p:nvSpPr>
          <p:cNvPr id="17" name="Retângulo de cantos arredondados 14">
            <a:extLst>
              <a:ext uri="{FF2B5EF4-FFF2-40B4-BE49-F238E27FC236}">
                <a16:creationId xmlns:a16="http://schemas.microsoft.com/office/drawing/2014/main" id="{06199845-3496-4BDC-891B-E749F06592EA}"/>
              </a:ext>
            </a:extLst>
          </p:cNvPr>
          <p:cNvSpPr/>
          <p:nvPr/>
        </p:nvSpPr>
        <p:spPr>
          <a:xfrm>
            <a:off x="8418139" y="3910136"/>
            <a:ext cx="2977667" cy="1563564"/>
          </a:xfrm>
          <a:prstGeom prst="roundRect">
            <a:avLst>
              <a:gd name="adj" fmla="val 518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pt-BR" sz="2000" b="1" dirty="0">
                <a:solidFill>
                  <a:srgbClr val="FFFFFF"/>
                </a:solidFill>
              </a:rPr>
              <a:t>Privadas DF/RIDE:</a:t>
            </a:r>
          </a:p>
          <a:p>
            <a:pPr algn="ctr">
              <a:lnSpc>
                <a:spcPct val="150000"/>
              </a:lnSpc>
            </a:pPr>
            <a:r>
              <a:rPr lang="pt-BR" sz="2000" b="1" dirty="0">
                <a:solidFill>
                  <a:srgbClr val="FFFFFF"/>
                </a:solidFill>
              </a:rPr>
              <a:t>DF: </a:t>
            </a:r>
            <a:r>
              <a:rPr lang="pt-BR" sz="2000" dirty="0">
                <a:solidFill>
                  <a:srgbClr val="FFFFFF"/>
                </a:solidFill>
              </a:rPr>
              <a:t>84,4%</a:t>
            </a:r>
          </a:p>
          <a:p>
            <a:pPr algn="ctr">
              <a:lnSpc>
                <a:spcPct val="150000"/>
              </a:lnSpc>
            </a:pPr>
            <a:r>
              <a:rPr lang="pt-BR" sz="2000" b="1" dirty="0">
                <a:solidFill>
                  <a:srgbClr val="FFFFFF"/>
                </a:solidFill>
              </a:rPr>
              <a:t>RIDE:</a:t>
            </a:r>
            <a:r>
              <a:rPr lang="pt-BR" sz="2000" dirty="0">
                <a:solidFill>
                  <a:srgbClr val="FFFFFF"/>
                </a:solidFill>
              </a:rPr>
              <a:t> 15,6%</a:t>
            </a:r>
          </a:p>
        </p:txBody>
      </p:sp>
      <p:sp>
        <p:nvSpPr>
          <p:cNvPr id="22" name="Forma Livre: Forma 21">
            <a:extLst>
              <a:ext uri="{FF2B5EF4-FFF2-40B4-BE49-F238E27FC236}">
                <a16:creationId xmlns:a16="http://schemas.microsoft.com/office/drawing/2014/main" id="{A6237540-81EE-4503-9C4C-E004B0198A6F}"/>
              </a:ext>
            </a:extLst>
          </p:cNvPr>
          <p:cNvSpPr/>
          <p:nvPr/>
        </p:nvSpPr>
        <p:spPr>
          <a:xfrm rot="12325733" flipH="1">
            <a:off x="4347371" y="1019036"/>
            <a:ext cx="872113" cy="1577461"/>
          </a:xfrm>
          <a:custGeom>
            <a:avLst/>
            <a:gdLst>
              <a:gd name="connsiteX0" fmla="*/ 813377 w 872113"/>
              <a:gd name="connsiteY0" fmla="*/ 1453681 h 1577461"/>
              <a:gd name="connsiteX1" fmla="*/ 736807 w 872113"/>
              <a:gd name="connsiteY1" fmla="*/ 1405093 h 1577461"/>
              <a:gd name="connsiteX2" fmla="*/ 706666 w 872113"/>
              <a:gd name="connsiteY2" fmla="*/ 1391445 h 1577461"/>
              <a:gd name="connsiteX3" fmla="*/ 684104 w 872113"/>
              <a:gd name="connsiteY3" fmla="*/ 1392097 h 1577461"/>
              <a:gd name="connsiteX4" fmla="*/ 700254 w 872113"/>
              <a:gd name="connsiteY4" fmla="*/ 1425941 h 1577461"/>
              <a:gd name="connsiteX5" fmla="*/ 741402 w 872113"/>
              <a:gd name="connsiteY5" fmla="*/ 1452036 h 1577461"/>
              <a:gd name="connsiteX6" fmla="*/ 736327 w 872113"/>
              <a:gd name="connsiteY6" fmla="*/ 1451693 h 1577461"/>
              <a:gd name="connsiteX7" fmla="*/ 734853 w 872113"/>
              <a:gd name="connsiteY7" fmla="*/ 1451555 h 1577461"/>
              <a:gd name="connsiteX8" fmla="*/ 727000 w 872113"/>
              <a:gd name="connsiteY8" fmla="*/ 1450664 h 1577461"/>
              <a:gd name="connsiteX9" fmla="*/ 709067 w 872113"/>
              <a:gd name="connsiteY9" fmla="*/ 1448229 h 1577461"/>
              <a:gd name="connsiteX10" fmla="*/ 674640 w 872113"/>
              <a:gd name="connsiteY10" fmla="*/ 1441920 h 1577461"/>
              <a:gd name="connsiteX11" fmla="*/ 640589 w 872113"/>
              <a:gd name="connsiteY11" fmla="*/ 1433553 h 1577461"/>
              <a:gd name="connsiteX12" fmla="*/ 639732 w 872113"/>
              <a:gd name="connsiteY12" fmla="*/ 1433348 h 1577461"/>
              <a:gd name="connsiteX13" fmla="*/ 638155 w 872113"/>
              <a:gd name="connsiteY13" fmla="*/ 1432868 h 1577461"/>
              <a:gd name="connsiteX14" fmla="*/ 630542 w 872113"/>
              <a:gd name="connsiteY14" fmla="*/ 1430570 h 1577461"/>
              <a:gd name="connsiteX15" fmla="*/ 613295 w 872113"/>
              <a:gd name="connsiteY15" fmla="*/ 1424981 h 1577461"/>
              <a:gd name="connsiteX16" fmla="*/ 548006 w 872113"/>
              <a:gd name="connsiteY16" fmla="*/ 1398612 h 1577461"/>
              <a:gd name="connsiteX17" fmla="*/ 486559 w 872113"/>
              <a:gd name="connsiteY17" fmla="*/ 1365968 h 1577461"/>
              <a:gd name="connsiteX18" fmla="*/ 478741 w 872113"/>
              <a:gd name="connsiteY18" fmla="*/ 1361201 h 1577461"/>
              <a:gd name="connsiteX19" fmla="*/ 474489 w 872113"/>
              <a:gd name="connsiteY19" fmla="*/ 1358561 h 1577461"/>
              <a:gd name="connsiteX20" fmla="*/ 459847 w 872113"/>
              <a:gd name="connsiteY20" fmla="*/ 1348994 h 1577461"/>
              <a:gd name="connsiteX21" fmla="*/ 430872 w 872113"/>
              <a:gd name="connsiteY21" fmla="*/ 1328420 h 1577461"/>
              <a:gd name="connsiteX22" fmla="*/ 326562 w 872113"/>
              <a:gd name="connsiteY22" fmla="*/ 1233711 h 1577461"/>
              <a:gd name="connsiteX23" fmla="*/ 230104 w 872113"/>
              <a:gd name="connsiteY23" fmla="*/ 1102106 h 1577461"/>
              <a:gd name="connsiteX24" fmla="*/ 118833 w 872113"/>
              <a:gd name="connsiteY24" fmla="*/ 815716 h 1577461"/>
              <a:gd name="connsiteX25" fmla="*/ 83617 w 872113"/>
              <a:gd name="connsiteY25" fmla="*/ 486669 h 1577461"/>
              <a:gd name="connsiteX26" fmla="*/ 92567 w 872113"/>
              <a:gd name="connsiteY26" fmla="*/ 286793 h 1577461"/>
              <a:gd name="connsiteX27" fmla="*/ 125211 w 872113"/>
              <a:gd name="connsiteY27" fmla="*/ 15696 h 1577461"/>
              <a:gd name="connsiteX28" fmla="*/ 91092 w 872113"/>
              <a:gd name="connsiteY28" fmla="*/ 574 h 1577461"/>
              <a:gd name="connsiteX29" fmla="*/ 59271 w 872113"/>
              <a:gd name="connsiteY29" fmla="*/ 9661 h 1577461"/>
              <a:gd name="connsiteX30" fmla="*/ 42435 w 872113"/>
              <a:gd name="connsiteY30" fmla="*/ 24543 h 1577461"/>
              <a:gd name="connsiteX31" fmla="*/ 978 w 872113"/>
              <a:gd name="connsiteY31" fmla="*/ 439864 h 1577461"/>
              <a:gd name="connsiteX32" fmla="*/ 32765 w 872113"/>
              <a:gd name="connsiteY32" fmla="*/ 823774 h 1577461"/>
              <a:gd name="connsiteX33" fmla="*/ 167148 w 872113"/>
              <a:gd name="connsiteY33" fmla="*/ 1155016 h 1577461"/>
              <a:gd name="connsiteX34" fmla="*/ 407692 w 872113"/>
              <a:gd name="connsiteY34" fmla="*/ 1393571 h 1577461"/>
              <a:gd name="connsiteX35" fmla="*/ 730018 w 872113"/>
              <a:gd name="connsiteY35" fmla="*/ 1493492 h 1577461"/>
              <a:gd name="connsiteX36" fmla="*/ 738042 w 872113"/>
              <a:gd name="connsiteY36" fmla="*/ 1493664 h 1577461"/>
              <a:gd name="connsiteX37" fmla="*/ 664284 w 872113"/>
              <a:gd name="connsiteY37" fmla="*/ 1528434 h 1577461"/>
              <a:gd name="connsiteX38" fmla="*/ 661575 w 872113"/>
              <a:gd name="connsiteY38" fmla="*/ 1542973 h 1577461"/>
              <a:gd name="connsiteX39" fmla="*/ 680400 w 872113"/>
              <a:gd name="connsiteY39" fmla="*/ 1562312 h 1577461"/>
              <a:gd name="connsiteX40" fmla="*/ 710541 w 872113"/>
              <a:gd name="connsiteY40" fmla="*/ 1575925 h 1577461"/>
              <a:gd name="connsiteX41" fmla="*/ 733070 w 872113"/>
              <a:gd name="connsiteY41" fmla="*/ 1575308 h 1577461"/>
              <a:gd name="connsiteX42" fmla="*/ 867761 w 872113"/>
              <a:gd name="connsiteY42" fmla="*/ 1511803 h 1577461"/>
              <a:gd name="connsiteX43" fmla="*/ 870470 w 872113"/>
              <a:gd name="connsiteY43" fmla="*/ 1497264 h 1577461"/>
              <a:gd name="connsiteX44" fmla="*/ 851645 w 872113"/>
              <a:gd name="connsiteY44" fmla="*/ 1477959 h 1577461"/>
              <a:gd name="connsiteX45" fmla="*/ 829733 w 872113"/>
              <a:gd name="connsiteY45" fmla="*/ 1464037 h 1577461"/>
              <a:gd name="connsiteX46" fmla="*/ 813377 w 872113"/>
              <a:gd name="connsiteY46" fmla="*/ 1453681 h 1577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872113" h="1577461">
                <a:moveTo>
                  <a:pt x="813377" y="1453681"/>
                </a:moveTo>
                <a:cubicBezTo>
                  <a:pt x="787865" y="1437462"/>
                  <a:pt x="762319" y="1421278"/>
                  <a:pt x="736807" y="1405093"/>
                </a:cubicBezTo>
                <a:cubicBezTo>
                  <a:pt x="727515" y="1399195"/>
                  <a:pt x="717468" y="1393948"/>
                  <a:pt x="706666" y="1391445"/>
                </a:cubicBezTo>
                <a:cubicBezTo>
                  <a:pt x="701249" y="1390211"/>
                  <a:pt x="689418" y="1388085"/>
                  <a:pt x="684104" y="1392097"/>
                </a:cubicBezTo>
                <a:cubicBezTo>
                  <a:pt x="670456" y="1402452"/>
                  <a:pt x="692093" y="1420763"/>
                  <a:pt x="700254" y="1425941"/>
                </a:cubicBezTo>
                <a:cubicBezTo>
                  <a:pt x="713970" y="1434651"/>
                  <a:pt x="727686" y="1443360"/>
                  <a:pt x="741402" y="1452036"/>
                </a:cubicBezTo>
                <a:cubicBezTo>
                  <a:pt x="739688" y="1451933"/>
                  <a:pt x="738007" y="1451830"/>
                  <a:pt x="736327" y="1451693"/>
                </a:cubicBezTo>
                <a:cubicBezTo>
                  <a:pt x="735916" y="1451658"/>
                  <a:pt x="735470" y="1451624"/>
                  <a:pt x="734853" y="1451555"/>
                </a:cubicBezTo>
                <a:cubicBezTo>
                  <a:pt x="732247" y="1451281"/>
                  <a:pt x="729606" y="1450973"/>
                  <a:pt x="727000" y="1450664"/>
                </a:cubicBezTo>
                <a:cubicBezTo>
                  <a:pt x="720999" y="1449944"/>
                  <a:pt x="715033" y="1449155"/>
                  <a:pt x="709067" y="1448229"/>
                </a:cubicBezTo>
                <a:cubicBezTo>
                  <a:pt x="697545" y="1446481"/>
                  <a:pt x="686058" y="1444355"/>
                  <a:pt x="674640" y="1441920"/>
                </a:cubicBezTo>
                <a:cubicBezTo>
                  <a:pt x="663186" y="1439451"/>
                  <a:pt x="651871" y="1436605"/>
                  <a:pt x="640589" y="1433553"/>
                </a:cubicBezTo>
                <a:cubicBezTo>
                  <a:pt x="640350" y="1433485"/>
                  <a:pt x="640041" y="1433416"/>
                  <a:pt x="639732" y="1433348"/>
                </a:cubicBezTo>
                <a:cubicBezTo>
                  <a:pt x="639183" y="1433176"/>
                  <a:pt x="638669" y="1433004"/>
                  <a:pt x="638155" y="1432868"/>
                </a:cubicBezTo>
                <a:cubicBezTo>
                  <a:pt x="635618" y="1432113"/>
                  <a:pt x="633080" y="1431359"/>
                  <a:pt x="630542" y="1430570"/>
                </a:cubicBezTo>
                <a:cubicBezTo>
                  <a:pt x="624782" y="1428787"/>
                  <a:pt x="619021" y="1426935"/>
                  <a:pt x="613295" y="1424981"/>
                </a:cubicBezTo>
                <a:cubicBezTo>
                  <a:pt x="591075" y="1417403"/>
                  <a:pt x="569300" y="1408556"/>
                  <a:pt x="548006" y="1398612"/>
                </a:cubicBezTo>
                <a:cubicBezTo>
                  <a:pt x="526987" y="1388805"/>
                  <a:pt x="506481" y="1377866"/>
                  <a:pt x="486559" y="1365968"/>
                </a:cubicBezTo>
                <a:cubicBezTo>
                  <a:pt x="483953" y="1364391"/>
                  <a:pt x="481347" y="1362813"/>
                  <a:pt x="478741" y="1361201"/>
                </a:cubicBezTo>
                <a:cubicBezTo>
                  <a:pt x="478158" y="1360859"/>
                  <a:pt x="475449" y="1359144"/>
                  <a:pt x="474489" y="1358561"/>
                </a:cubicBezTo>
                <a:cubicBezTo>
                  <a:pt x="469585" y="1355440"/>
                  <a:pt x="464682" y="1352217"/>
                  <a:pt x="459847" y="1348994"/>
                </a:cubicBezTo>
                <a:cubicBezTo>
                  <a:pt x="450040" y="1342376"/>
                  <a:pt x="440370" y="1335518"/>
                  <a:pt x="430872" y="1328420"/>
                </a:cubicBezTo>
                <a:cubicBezTo>
                  <a:pt x="393187" y="1300268"/>
                  <a:pt x="358211" y="1268515"/>
                  <a:pt x="326562" y="1233711"/>
                </a:cubicBezTo>
                <a:cubicBezTo>
                  <a:pt x="289906" y="1193420"/>
                  <a:pt x="257913" y="1148981"/>
                  <a:pt x="230104" y="1102106"/>
                </a:cubicBezTo>
                <a:cubicBezTo>
                  <a:pt x="178326" y="1013158"/>
                  <a:pt x="142150" y="915843"/>
                  <a:pt x="118833" y="815716"/>
                </a:cubicBezTo>
                <a:cubicBezTo>
                  <a:pt x="93767" y="707908"/>
                  <a:pt x="83754" y="597220"/>
                  <a:pt x="83617" y="486669"/>
                </a:cubicBezTo>
                <a:cubicBezTo>
                  <a:pt x="83514" y="419941"/>
                  <a:pt x="86978" y="353281"/>
                  <a:pt x="92567" y="286793"/>
                </a:cubicBezTo>
                <a:cubicBezTo>
                  <a:pt x="100453" y="196096"/>
                  <a:pt x="112318" y="105810"/>
                  <a:pt x="125211" y="15696"/>
                </a:cubicBezTo>
                <a:cubicBezTo>
                  <a:pt x="127577" y="-1038"/>
                  <a:pt x="102202" y="-797"/>
                  <a:pt x="91092" y="574"/>
                </a:cubicBezTo>
                <a:cubicBezTo>
                  <a:pt x="80222" y="1946"/>
                  <a:pt x="68941" y="4414"/>
                  <a:pt x="59271" y="9661"/>
                </a:cubicBezTo>
                <a:cubicBezTo>
                  <a:pt x="53853" y="12610"/>
                  <a:pt x="43429" y="17719"/>
                  <a:pt x="42435" y="24543"/>
                </a:cubicBezTo>
                <a:cubicBezTo>
                  <a:pt x="22786" y="162286"/>
                  <a:pt x="5299" y="300680"/>
                  <a:pt x="978" y="439864"/>
                </a:cubicBezTo>
                <a:cubicBezTo>
                  <a:pt x="-2999" y="568519"/>
                  <a:pt x="4682" y="697930"/>
                  <a:pt x="32765" y="823774"/>
                </a:cubicBezTo>
                <a:cubicBezTo>
                  <a:pt x="58860" y="940737"/>
                  <a:pt x="102476" y="1053826"/>
                  <a:pt x="167148" y="1155016"/>
                </a:cubicBezTo>
                <a:cubicBezTo>
                  <a:pt x="228904" y="1251679"/>
                  <a:pt x="310274" y="1332946"/>
                  <a:pt x="407692" y="1393571"/>
                </a:cubicBezTo>
                <a:cubicBezTo>
                  <a:pt x="504355" y="1453750"/>
                  <a:pt x="615969" y="1489755"/>
                  <a:pt x="730018" y="1493492"/>
                </a:cubicBezTo>
                <a:cubicBezTo>
                  <a:pt x="732692" y="1493561"/>
                  <a:pt x="735367" y="1493629"/>
                  <a:pt x="738042" y="1493664"/>
                </a:cubicBezTo>
                <a:cubicBezTo>
                  <a:pt x="713456" y="1505254"/>
                  <a:pt x="688870" y="1516844"/>
                  <a:pt x="664284" y="1528434"/>
                </a:cubicBezTo>
                <a:cubicBezTo>
                  <a:pt x="658489" y="1531177"/>
                  <a:pt x="659518" y="1538446"/>
                  <a:pt x="661575" y="1542973"/>
                </a:cubicBezTo>
                <a:cubicBezTo>
                  <a:pt x="665004" y="1550551"/>
                  <a:pt x="673748" y="1557923"/>
                  <a:pt x="680400" y="1562312"/>
                </a:cubicBezTo>
                <a:cubicBezTo>
                  <a:pt x="689521" y="1568313"/>
                  <a:pt x="699774" y="1573696"/>
                  <a:pt x="710541" y="1575925"/>
                </a:cubicBezTo>
                <a:cubicBezTo>
                  <a:pt x="718016" y="1577468"/>
                  <a:pt x="725903" y="1578669"/>
                  <a:pt x="733070" y="1575308"/>
                </a:cubicBezTo>
                <a:cubicBezTo>
                  <a:pt x="777989" y="1554117"/>
                  <a:pt x="822875" y="1532960"/>
                  <a:pt x="867761" y="1511803"/>
                </a:cubicBezTo>
                <a:cubicBezTo>
                  <a:pt x="873350" y="1509163"/>
                  <a:pt x="872733" y="1501687"/>
                  <a:pt x="870470" y="1497264"/>
                </a:cubicBezTo>
                <a:cubicBezTo>
                  <a:pt x="866423" y="1489377"/>
                  <a:pt x="858983" y="1482622"/>
                  <a:pt x="851645" y="1477959"/>
                </a:cubicBezTo>
                <a:cubicBezTo>
                  <a:pt x="844341" y="1473295"/>
                  <a:pt x="837037" y="1468666"/>
                  <a:pt x="829733" y="1464037"/>
                </a:cubicBezTo>
                <a:cubicBezTo>
                  <a:pt x="828396" y="1458277"/>
                  <a:pt x="820920" y="1454848"/>
                  <a:pt x="813377" y="1453681"/>
                </a:cubicBezTo>
                <a:close/>
              </a:path>
            </a:pathLst>
          </a:custGeom>
          <a:solidFill>
            <a:schemeClr val="tx1">
              <a:lumMod val="60000"/>
              <a:lumOff val="40000"/>
            </a:schemeClr>
          </a:solidFill>
          <a:ln w="3429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37070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 descr="Fundo azul com letras brancas&#10;&#10;Descrição gerada automaticamente com confiança média">
            <a:extLst>
              <a:ext uri="{FF2B5EF4-FFF2-40B4-BE49-F238E27FC236}">
                <a16:creationId xmlns:a16="http://schemas.microsoft.com/office/drawing/2014/main" id="{AC0E547A-8AC6-493C-90D7-F869EEA361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 descr="Pessoas sentadas ao redor de um computador com a imagem de uma pessoa&#10;&#10;Descrição gerada automaticamente">
            <a:extLst>
              <a:ext uri="{FF2B5EF4-FFF2-40B4-BE49-F238E27FC236}">
                <a16:creationId xmlns:a16="http://schemas.microsoft.com/office/drawing/2014/main" id="{85303DC0-78BD-4EBA-B3E6-8538EFC97F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6" t="4544" r="11262" b="23189"/>
          <a:stretch/>
        </p:blipFill>
        <p:spPr>
          <a:xfrm>
            <a:off x="1587497" y="886670"/>
            <a:ext cx="9017004" cy="494263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2FD4E6A9-64F3-4ECE-B952-54A964526ADB}"/>
              </a:ext>
            </a:extLst>
          </p:cNvPr>
          <p:cNvSpPr/>
          <p:nvPr/>
        </p:nvSpPr>
        <p:spPr>
          <a:xfrm>
            <a:off x="1" y="6776341"/>
            <a:ext cx="12192000" cy="816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B769B380-540E-4EBC-A4AD-E6FFE76C25F3}"/>
              </a:ext>
            </a:extLst>
          </p:cNvPr>
          <p:cNvSpPr/>
          <p:nvPr/>
        </p:nvSpPr>
        <p:spPr>
          <a:xfrm>
            <a:off x="509336" y="474966"/>
            <a:ext cx="6012234" cy="82992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0" bIns="360000" rtlCol="0" anchor="ctr"/>
          <a:lstStyle/>
          <a:p>
            <a:r>
              <a:rPr lang="pt-BR" sz="3600" dirty="0">
                <a:latin typeface="Arial" panose="020B0604020202020204" pitchFamily="34" charset="0"/>
                <a:cs typeface="Arial" panose="020B0604020202020204" pitchFamily="34" charset="0"/>
              </a:rPr>
              <a:t>Perfil do Estudante do EM</a:t>
            </a: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5CBAB628-AE39-4078-8448-CDA985AF8A0E}"/>
              </a:ext>
            </a:extLst>
          </p:cNvPr>
          <p:cNvSpPr/>
          <p:nvPr/>
        </p:nvSpPr>
        <p:spPr>
          <a:xfrm>
            <a:off x="5840442" y="5441589"/>
            <a:ext cx="5160933" cy="829929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0" bIns="360000" rtlCol="0" anchor="ctr"/>
          <a:lstStyle/>
          <a:p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Perfil por Sexo (Feminino e Masculino)</a:t>
            </a:r>
          </a:p>
        </p:txBody>
      </p:sp>
      <p:sp>
        <p:nvSpPr>
          <p:cNvPr id="16" name="Forma Livre: Forma 15">
            <a:extLst>
              <a:ext uri="{FF2B5EF4-FFF2-40B4-BE49-F238E27FC236}">
                <a16:creationId xmlns:a16="http://schemas.microsoft.com/office/drawing/2014/main" id="{5DDF6DF9-D084-42A1-8692-672D72B743E7}"/>
              </a:ext>
            </a:extLst>
          </p:cNvPr>
          <p:cNvSpPr/>
          <p:nvPr/>
        </p:nvSpPr>
        <p:spPr>
          <a:xfrm rot="3195273">
            <a:off x="3923078" y="2103548"/>
            <a:ext cx="2100184" cy="1234494"/>
          </a:xfrm>
          <a:custGeom>
            <a:avLst/>
            <a:gdLst>
              <a:gd name="connsiteX0" fmla="*/ 1344646 w 1348497"/>
              <a:gd name="connsiteY0" fmla="*/ 609901 h 792650"/>
              <a:gd name="connsiteX1" fmla="*/ 1331033 w 1348497"/>
              <a:gd name="connsiteY1" fmla="*/ 600883 h 792650"/>
              <a:gd name="connsiteX2" fmla="*/ 1288993 w 1348497"/>
              <a:gd name="connsiteY2" fmla="*/ 590596 h 792650"/>
              <a:gd name="connsiteX3" fmla="*/ 1108251 w 1348497"/>
              <a:gd name="connsiteY3" fmla="*/ 586275 h 792650"/>
              <a:gd name="connsiteX4" fmla="*/ 1086922 w 1348497"/>
              <a:gd name="connsiteY4" fmla="*/ 590562 h 792650"/>
              <a:gd name="connsiteX5" fmla="*/ 1088294 w 1348497"/>
              <a:gd name="connsiteY5" fmla="*/ 603146 h 792650"/>
              <a:gd name="connsiteX6" fmla="*/ 1111474 w 1348497"/>
              <a:gd name="connsiteY6" fmla="*/ 616108 h 792650"/>
              <a:gd name="connsiteX7" fmla="*/ 1143946 w 1348497"/>
              <a:gd name="connsiteY7" fmla="*/ 622451 h 792650"/>
              <a:gd name="connsiteX8" fmla="*/ 1248463 w 1348497"/>
              <a:gd name="connsiteY8" fmla="*/ 624955 h 792650"/>
              <a:gd name="connsiteX9" fmla="*/ 1243799 w 1348497"/>
              <a:gd name="connsiteY9" fmla="*/ 632293 h 792650"/>
              <a:gd name="connsiteX10" fmla="*/ 1171310 w 1348497"/>
              <a:gd name="connsiteY10" fmla="*/ 655335 h 792650"/>
              <a:gd name="connsiteX11" fmla="*/ 1161400 w 1348497"/>
              <a:gd name="connsiteY11" fmla="*/ 658250 h 792650"/>
              <a:gd name="connsiteX12" fmla="*/ 1160200 w 1348497"/>
              <a:gd name="connsiteY12" fmla="*/ 658628 h 792650"/>
              <a:gd name="connsiteX13" fmla="*/ 1157937 w 1348497"/>
              <a:gd name="connsiteY13" fmla="*/ 659210 h 792650"/>
              <a:gd name="connsiteX14" fmla="*/ 1136917 w 1348497"/>
              <a:gd name="connsiteY14" fmla="*/ 665005 h 792650"/>
              <a:gd name="connsiteX15" fmla="*/ 1095838 w 1348497"/>
              <a:gd name="connsiteY15" fmla="*/ 675395 h 792650"/>
              <a:gd name="connsiteX16" fmla="*/ 1012924 w 1348497"/>
              <a:gd name="connsiteY16" fmla="*/ 692163 h 792650"/>
              <a:gd name="connsiteX17" fmla="*/ 972325 w 1348497"/>
              <a:gd name="connsiteY17" fmla="*/ 698061 h 792650"/>
              <a:gd name="connsiteX18" fmla="*/ 969650 w 1348497"/>
              <a:gd name="connsiteY18" fmla="*/ 698370 h 792650"/>
              <a:gd name="connsiteX19" fmla="*/ 967216 w 1348497"/>
              <a:gd name="connsiteY19" fmla="*/ 698644 h 792650"/>
              <a:gd name="connsiteX20" fmla="*/ 957031 w 1348497"/>
              <a:gd name="connsiteY20" fmla="*/ 699741 h 792650"/>
              <a:gd name="connsiteX21" fmla="*/ 935498 w 1348497"/>
              <a:gd name="connsiteY21" fmla="*/ 701627 h 792650"/>
              <a:gd name="connsiteX22" fmla="*/ 779752 w 1348497"/>
              <a:gd name="connsiteY22" fmla="*/ 698473 h 792650"/>
              <a:gd name="connsiteX23" fmla="*/ 770220 w 1348497"/>
              <a:gd name="connsiteY23" fmla="*/ 697170 h 792650"/>
              <a:gd name="connsiteX24" fmla="*/ 766413 w 1348497"/>
              <a:gd name="connsiteY24" fmla="*/ 696586 h 792650"/>
              <a:gd name="connsiteX25" fmla="*/ 766174 w 1348497"/>
              <a:gd name="connsiteY25" fmla="*/ 696552 h 792650"/>
              <a:gd name="connsiteX26" fmla="*/ 747314 w 1348497"/>
              <a:gd name="connsiteY26" fmla="*/ 693295 h 792650"/>
              <a:gd name="connsiteX27" fmla="*/ 713401 w 1348497"/>
              <a:gd name="connsiteY27" fmla="*/ 685991 h 792650"/>
              <a:gd name="connsiteX28" fmla="*/ 645473 w 1348497"/>
              <a:gd name="connsiteY28" fmla="*/ 665177 h 792650"/>
              <a:gd name="connsiteX29" fmla="*/ 508964 w 1348497"/>
              <a:gd name="connsiteY29" fmla="*/ 590390 h 792650"/>
              <a:gd name="connsiteX30" fmla="*/ 375748 w 1348497"/>
              <a:gd name="connsiteY30" fmla="*/ 408516 h 792650"/>
              <a:gd name="connsiteX31" fmla="*/ 362100 w 1348497"/>
              <a:gd name="connsiteY31" fmla="*/ 362705 h 792650"/>
              <a:gd name="connsiteX32" fmla="*/ 559851 w 1348497"/>
              <a:gd name="connsiteY32" fmla="*/ 299405 h 792650"/>
              <a:gd name="connsiteX33" fmla="*/ 646467 w 1348497"/>
              <a:gd name="connsiteY33" fmla="*/ 187346 h 792650"/>
              <a:gd name="connsiteX34" fmla="*/ 634466 w 1348497"/>
              <a:gd name="connsiteY34" fmla="*/ 77378 h 792650"/>
              <a:gd name="connsiteX35" fmla="*/ 528612 w 1348497"/>
              <a:gd name="connsiteY35" fmla="*/ 22137 h 792650"/>
              <a:gd name="connsiteX36" fmla="*/ 372765 w 1348497"/>
              <a:gd name="connsiteY36" fmla="*/ 90853 h 792650"/>
              <a:gd name="connsiteX37" fmla="*/ 280421 w 1348497"/>
              <a:gd name="connsiteY37" fmla="*/ 280580 h 792650"/>
              <a:gd name="connsiteX38" fmla="*/ 206492 w 1348497"/>
              <a:gd name="connsiteY38" fmla="*/ 235763 h 792650"/>
              <a:gd name="connsiteX39" fmla="*/ 93129 w 1348497"/>
              <a:gd name="connsiteY39" fmla="*/ 84407 h 792650"/>
              <a:gd name="connsiteX40" fmla="*/ 78419 w 1348497"/>
              <a:gd name="connsiteY40" fmla="*/ 33624 h 792650"/>
              <a:gd name="connsiteX41" fmla="*/ 74819 w 1348497"/>
              <a:gd name="connsiteY41" fmla="*/ 8043 h 792650"/>
              <a:gd name="connsiteX42" fmla="*/ 39465 w 1348497"/>
              <a:gd name="connsiteY42" fmla="*/ 7598 h 792650"/>
              <a:gd name="connsiteX43" fmla="*/ 12068 w 1348497"/>
              <a:gd name="connsiteY43" fmla="*/ 26114 h 792650"/>
              <a:gd name="connsiteX44" fmla="*/ 32 w 1348497"/>
              <a:gd name="connsiteY44" fmla="*/ 44185 h 792650"/>
              <a:gd name="connsiteX45" fmla="*/ 95701 w 1348497"/>
              <a:gd name="connsiteY45" fmla="*/ 246427 h 792650"/>
              <a:gd name="connsiteX46" fmla="*/ 279907 w 1348497"/>
              <a:gd name="connsiteY46" fmla="*/ 353378 h 792650"/>
              <a:gd name="connsiteX47" fmla="*/ 361174 w 1348497"/>
              <a:gd name="connsiteY47" fmla="*/ 560215 h 792650"/>
              <a:gd name="connsiteX48" fmla="*/ 569315 w 1348497"/>
              <a:gd name="connsiteY48" fmla="*/ 711434 h 792650"/>
              <a:gd name="connsiteX49" fmla="*/ 838320 w 1348497"/>
              <a:gd name="connsiteY49" fmla="*/ 755599 h 792650"/>
              <a:gd name="connsiteX50" fmla="*/ 1156908 w 1348497"/>
              <a:gd name="connsiteY50" fmla="*/ 697787 h 792650"/>
              <a:gd name="connsiteX51" fmla="*/ 1213898 w 1348497"/>
              <a:gd name="connsiteY51" fmla="*/ 679613 h 792650"/>
              <a:gd name="connsiteX52" fmla="*/ 1160440 w 1348497"/>
              <a:gd name="connsiteY52" fmla="*/ 764138 h 792650"/>
              <a:gd name="connsiteX53" fmla="*/ 1170041 w 1348497"/>
              <a:gd name="connsiteY53" fmla="*/ 777717 h 792650"/>
              <a:gd name="connsiteX54" fmla="*/ 1198399 w 1348497"/>
              <a:gd name="connsiteY54" fmla="*/ 789341 h 792650"/>
              <a:gd name="connsiteX55" fmla="*/ 1228917 w 1348497"/>
              <a:gd name="connsiteY55" fmla="*/ 792153 h 792650"/>
              <a:gd name="connsiteX56" fmla="*/ 1236152 w 1348497"/>
              <a:gd name="connsiteY56" fmla="*/ 790713 h 792650"/>
              <a:gd name="connsiteX57" fmla="*/ 1243696 w 1348497"/>
              <a:gd name="connsiteY57" fmla="*/ 784540 h 792650"/>
              <a:gd name="connsiteX58" fmla="*/ 1348452 w 1348497"/>
              <a:gd name="connsiteY58" fmla="*/ 618851 h 792650"/>
              <a:gd name="connsiteX59" fmla="*/ 1344646 w 1348497"/>
              <a:gd name="connsiteY59" fmla="*/ 609901 h 792650"/>
              <a:gd name="connsiteX60" fmla="*/ 484070 w 1348497"/>
              <a:gd name="connsiteY60" fmla="*/ 302732 h 792650"/>
              <a:gd name="connsiteX61" fmla="*/ 488664 w 1348497"/>
              <a:gd name="connsiteY61" fmla="*/ 301497 h 792650"/>
              <a:gd name="connsiteX62" fmla="*/ 484070 w 1348497"/>
              <a:gd name="connsiteY62" fmla="*/ 302732 h 792650"/>
              <a:gd name="connsiteX63" fmla="*/ 558376 w 1348497"/>
              <a:gd name="connsiteY63" fmla="*/ 252668 h 792650"/>
              <a:gd name="connsiteX64" fmla="*/ 558513 w 1348497"/>
              <a:gd name="connsiteY64" fmla="*/ 252462 h 792650"/>
              <a:gd name="connsiteX65" fmla="*/ 558376 w 1348497"/>
              <a:gd name="connsiteY65" fmla="*/ 252668 h 792650"/>
              <a:gd name="connsiteX66" fmla="*/ 353699 w 1348497"/>
              <a:gd name="connsiteY66" fmla="*/ 260143 h 792650"/>
              <a:gd name="connsiteX67" fmla="*/ 359734 w 1348497"/>
              <a:gd name="connsiteY67" fmla="*/ 215292 h 792650"/>
              <a:gd name="connsiteX68" fmla="*/ 364981 w 1348497"/>
              <a:gd name="connsiteY68" fmla="*/ 193723 h 792650"/>
              <a:gd name="connsiteX69" fmla="*/ 368067 w 1348497"/>
              <a:gd name="connsiteY69" fmla="*/ 183505 h 792650"/>
              <a:gd name="connsiteX70" fmla="*/ 368238 w 1348497"/>
              <a:gd name="connsiteY70" fmla="*/ 182922 h 792650"/>
              <a:gd name="connsiteX71" fmla="*/ 368547 w 1348497"/>
              <a:gd name="connsiteY71" fmla="*/ 182099 h 792650"/>
              <a:gd name="connsiteX72" fmla="*/ 370981 w 1348497"/>
              <a:gd name="connsiteY72" fmla="*/ 175378 h 792650"/>
              <a:gd name="connsiteX73" fmla="*/ 390184 w 1348497"/>
              <a:gd name="connsiteY73" fmla="*/ 134093 h 792650"/>
              <a:gd name="connsiteX74" fmla="*/ 396424 w 1348497"/>
              <a:gd name="connsiteY74" fmla="*/ 123635 h 792650"/>
              <a:gd name="connsiteX75" fmla="*/ 398722 w 1348497"/>
              <a:gd name="connsiteY75" fmla="*/ 120103 h 792650"/>
              <a:gd name="connsiteX76" fmla="*/ 400162 w 1348497"/>
              <a:gd name="connsiteY76" fmla="*/ 118046 h 792650"/>
              <a:gd name="connsiteX77" fmla="*/ 414667 w 1348497"/>
              <a:gd name="connsiteY77" fmla="*/ 99666 h 792650"/>
              <a:gd name="connsiteX78" fmla="*/ 416519 w 1348497"/>
              <a:gd name="connsiteY78" fmla="*/ 97609 h 792650"/>
              <a:gd name="connsiteX79" fmla="*/ 418096 w 1348497"/>
              <a:gd name="connsiteY79" fmla="*/ 95997 h 792650"/>
              <a:gd name="connsiteX80" fmla="*/ 426428 w 1348497"/>
              <a:gd name="connsiteY80" fmla="*/ 88179 h 792650"/>
              <a:gd name="connsiteX81" fmla="*/ 429034 w 1348497"/>
              <a:gd name="connsiteY81" fmla="*/ 86121 h 792650"/>
              <a:gd name="connsiteX82" fmla="*/ 432120 w 1348497"/>
              <a:gd name="connsiteY82" fmla="*/ 83859 h 792650"/>
              <a:gd name="connsiteX83" fmla="*/ 435309 w 1348497"/>
              <a:gd name="connsiteY83" fmla="*/ 81870 h 792650"/>
              <a:gd name="connsiteX84" fmla="*/ 437161 w 1348497"/>
              <a:gd name="connsiteY84" fmla="*/ 80910 h 792650"/>
              <a:gd name="connsiteX85" fmla="*/ 437950 w 1348497"/>
              <a:gd name="connsiteY85" fmla="*/ 80532 h 792650"/>
              <a:gd name="connsiteX86" fmla="*/ 446145 w 1348497"/>
              <a:gd name="connsiteY86" fmla="*/ 77446 h 792650"/>
              <a:gd name="connsiteX87" fmla="*/ 444636 w 1348497"/>
              <a:gd name="connsiteY87" fmla="*/ 77824 h 792650"/>
              <a:gd name="connsiteX88" fmla="*/ 448339 w 1348497"/>
              <a:gd name="connsiteY88" fmla="*/ 76760 h 792650"/>
              <a:gd name="connsiteX89" fmla="*/ 448888 w 1348497"/>
              <a:gd name="connsiteY89" fmla="*/ 76589 h 792650"/>
              <a:gd name="connsiteX90" fmla="*/ 448408 w 1348497"/>
              <a:gd name="connsiteY90" fmla="*/ 76760 h 792650"/>
              <a:gd name="connsiteX91" fmla="*/ 450877 w 1348497"/>
              <a:gd name="connsiteY91" fmla="*/ 76315 h 792650"/>
              <a:gd name="connsiteX92" fmla="*/ 457152 w 1348497"/>
              <a:gd name="connsiteY92" fmla="*/ 75080 h 792650"/>
              <a:gd name="connsiteX93" fmla="*/ 461678 w 1348497"/>
              <a:gd name="connsiteY93" fmla="*/ 74429 h 792650"/>
              <a:gd name="connsiteX94" fmla="*/ 464387 w 1348497"/>
              <a:gd name="connsiteY94" fmla="*/ 74189 h 792650"/>
              <a:gd name="connsiteX95" fmla="*/ 471691 w 1348497"/>
              <a:gd name="connsiteY95" fmla="*/ 73914 h 792650"/>
              <a:gd name="connsiteX96" fmla="*/ 484413 w 1348497"/>
              <a:gd name="connsiteY96" fmla="*/ 74326 h 792650"/>
              <a:gd name="connsiteX97" fmla="*/ 490722 w 1348497"/>
              <a:gd name="connsiteY97" fmla="*/ 74977 h 792650"/>
              <a:gd name="connsiteX98" fmla="*/ 490756 w 1348497"/>
              <a:gd name="connsiteY98" fmla="*/ 74977 h 792650"/>
              <a:gd name="connsiteX99" fmla="*/ 493157 w 1348497"/>
              <a:gd name="connsiteY99" fmla="*/ 75423 h 792650"/>
              <a:gd name="connsiteX100" fmla="*/ 537974 w 1348497"/>
              <a:gd name="connsiteY100" fmla="*/ 94934 h 792650"/>
              <a:gd name="connsiteX101" fmla="*/ 575453 w 1348497"/>
              <a:gd name="connsiteY101" fmla="*/ 159605 h 792650"/>
              <a:gd name="connsiteX102" fmla="*/ 575041 w 1348497"/>
              <a:gd name="connsiteY102" fmla="*/ 209120 h 792650"/>
              <a:gd name="connsiteX103" fmla="*/ 572126 w 1348497"/>
              <a:gd name="connsiteY103" fmla="*/ 221944 h 792650"/>
              <a:gd name="connsiteX104" fmla="*/ 570789 w 1348497"/>
              <a:gd name="connsiteY104" fmla="*/ 226402 h 792650"/>
              <a:gd name="connsiteX105" fmla="*/ 569280 w 1348497"/>
              <a:gd name="connsiteY105" fmla="*/ 230551 h 792650"/>
              <a:gd name="connsiteX106" fmla="*/ 557553 w 1348497"/>
              <a:gd name="connsiteY106" fmla="*/ 253800 h 792650"/>
              <a:gd name="connsiteX107" fmla="*/ 556422 w 1348497"/>
              <a:gd name="connsiteY107" fmla="*/ 255445 h 792650"/>
              <a:gd name="connsiteX108" fmla="*/ 552067 w 1348497"/>
              <a:gd name="connsiteY108" fmla="*/ 261275 h 792650"/>
              <a:gd name="connsiteX109" fmla="*/ 547438 w 1348497"/>
              <a:gd name="connsiteY109" fmla="*/ 266864 h 792650"/>
              <a:gd name="connsiteX110" fmla="*/ 545072 w 1348497"/>
              <a:gd name="connsiteY110" fmla="*/ 269607 h 792650"/>
              <a:gd name="connsiteX111" fmla="*/ 547541 w 1348497"/>
              <a:gd name="connsiteY111" fmla="*/ 267036 h 792650"/>
              <a:gd name="connsiteX112" fmla="*/ 537116 w 1348497"/>
              <a:gd name="connsiteY112" fmla="*/ 277117 h 792650"/>
              <a:gd name="connsiteX113" fmla="*/ 536670 w 1348497"/>
              <a:gd name="connsiteY113" fmla="*/ 277494 h 792650"/>
              <a:gd name="connsiteX114" fmla="*/ 533310 w 1348497"/>
              <a:gd name="connsiteY114" fmla="*/ 280100 h 792650"/>
              <a:gd name="connsiteX115" fmla="*/ 528647 w 1348497"/>
              <a:gd name="connsiteY115" fmla="*/ 283529 h 792650"/>
              <a:gd name="connsiteX116" fmla="*/ 526521 w 1348497"/>
              <a:gd name="connsiteY116" fmla="*/ 285072 h 792650"/>
              <a:gd name="connsiteX117" fmla="*/ 528098 w 1348497"/>
              <a:gd name="connsiteY117" fmla="*/ 283906 h 792650"/>
              <a:gd name="connsiteX118" fmla="*/ 522132 w 1348497"/>
              <a:gd name="connsiteY118" fmla="*/ 287541 h 792650"/>
              <a:gd name="connsiteX119" fmla="*/ 521069 w 1348497"/>
              <a:gd name="connsiteY119" fmla="*/ 288158 h 792650"/>
              <a:gd name="connsiteX120" fmla="*/ 510919 w 1348497"/>
              <a:gd name="connsiteY120" fmla="*/ 293164 h 792650"/>
              <a:gd name="connsiteX121" fmla="*/ 507078 w 1348497"/>
              <a:gd name="connsiteY121" fmla="*/ 294776 h 792650"/>
              <a:gd name="connsiteX122" fmla="*/ 512016 w 1348497"/>
              <a:gd name="connsiteY122" fmla="*/ 292856 h 792650"/>
              <a:gd name="connsiteX123" fmla="*/ 504267 w 1348497"/>
              <a:gd name="connsiteY123" fmla="*/ 295942 h 792650"/>
              <a:gd name="connsiteX124" fmla="*/ 491133 w 1348497"/>
              <a:gd name="connsiteY124" fmla="*/ 300537 h 792650"/>
              <a:gd name="connsiteX125" fmla="*/ 488973 w 1348497"/>
              <a:gd name="connsiteY125" fmla="*/ 301360 h 792650"/>
              <a:gd name="connsiteX126" fmla="*/ 487361 w 1348497"/>
              <a:gd name="connsiteY126" fmla="*/ 301771 h 792650"/>
              <a:gd name="connsiteX127" fmla="*/ 482870 w 1348497"/>
              <a:gd name="connsiteY127" fmla="*/ 302937 h 792650"/>
              <a:gd name="connsiteX128" fmla="*/ 454615 w 1348497"/>
              <a:gd name="connsiteY128" fmla="*/ 308767 h 792650"/>
              <a:gd name="connsiteX129" fmla="*/ 448065 w 1348497"/>
              <a:gd name="connsiteY129" fmla="*/ 309692 h 792650"/>
              <a:gd name="connsiteX130" fmla="*/ 447482 w 1348497"/>
              <a:gd name="connsiteY130" fmla="*/ 309795 h 792650"/>
              <a:gd name="connsiteX131" fmla="*/ 434041 w 1348497"/>
              <a:gd name="connsiteY131" fmla="*/ 310893 h 792650"/>
              <a:gd name="connsiteX132" fmla="*/ 407774 w 1348497"/>
              <a:gd name="connsiteY132" fmla="*/ 311373 h 792650"/>
              <a:gd name="connsiteX133" fmla="*/ 381611 w 1348497"/>
              <a:gd name="connsiteY133" fmla="*/ 309590 h 792650"/>
              <a:gd name="connsiteX134" fmla="*/ 369438 w 1348497"/>
              <a:gd name="connsiteY134" fmla="*/ 308047 h 792650"/>
              <a:gd name="connsiteX135" fmla="*/ 366935 w 1348497"/>
              <a:gd name="connsiteY135" fmla="*/ 307635 h 792650"/>
              <a:gd name="connsiteX136" fmla="*/ 359666 w 1348497"/>
              <a:gd name="connsiteY136" fmla="*/ 306298 h 792650"/>
              <a:gd name="connsiteX137" fmla="*/ 353699 w 1348497"/>
              <a:gd name="connsiteY137" fmla="*/ 304995 h 792650"/>
              <a:gd name="connsiteX138" fmla="*/ 353699 w 1348497"/>
              <a:gd name="connsiteY138" fmla="*/ 260143 h 792650"/>
              <a:gd name="connsiteX139" fmla="*/ 765865 w 1348497"/>
              <a:gd name="connsiteY139" fmla="*/ 696518 h 792650"/>
              <a:gd name="connsiteX140" fmla="*/ 765865 w 1348497"/>
              <a:gd name="connsiteY140" fmla="*/ 696518 h 792650"/>
              <a:gd name="connsiteX141" fmla="*/ 765865 w 1348497"/>
              <a:gd name="connsiteY141" fmla="*/ 696518 h 792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1348497" h="792650">
                <a:moveTo>
                  <a:pt x="1344646" y="609901"/>
                </a:moveTo>
                <a:cubicBezTo>
                  <a:pt x="1340600" y="606164"/>
                  <a:pt x="1336073" y="603146"/>
                  <a:pt x="1331033" y="600883"/>
                </a:cubicBezTo>
                <a:cubicBezTo>
                  <a:pt x="1318243" y="594608"/>
                  <a:pt x="1303224" y="590939"/>
                  <a:pt x="1288993" y="590596"/>
                </a:cubicBezTo>
                <a:cubicBezTo>
                  <a:pt x="1228746" y="589156"/>
                  <a:pt x="1168498" y="587716"/>
                  <a:pt x="1108251" y="586275"/>
                </a:cubicBezTo>
                <a:cubicBezTo>
                  <a:pt x="1102696" y="586138"/>
                  <a:pt x="1091620" y="586138"/>
                  <a:pt x="1086922" y="590562"/>
                </a:cubicBezTo>
                <a:cubicBezTo>
                  <a:pt x="1082704" y="594505"/>
                  <a:pt x="1084659" y="599512"/>
                  <a:pt x="1088294" y="603146"/>
                </a:cubicBezTo>
                <a:cubicBezTo>
                  <a:pt x="1094535" y="609319"/>
                  <a:pt x="1103347" y="613365"/>
                  <a:pt x="1111474" y="616108"/>
                </a:cubicBezTo>
                <a:cubicBezTo>
                  <a:pt x="1121932" y="619640"/>
                  <a:pt x="1132905" y="622212"/>
                  <a:pt x="1143946" y="622451"/>
                </a:cubicBezTo>
                <a:cubicBezTo>
                  <a:pt x="1178785" y="623274"/>
                  <a:pt x="1213624" y="624132"/>
                  <a:pt x="1248463" y="624955"/>
                </a:cubicBezTo>
                <a:cubicBezTo>
                  <a:pt x="1246919" y="627389"/>
                  <a:pt x="1245376" y="629858"/>
                  <a:pt x="1243799" y="632293"/>
                </a:cubicBezTo>
                <a:cubicBezTo>
                  <a:pt x="1219762" y="640385"/>
                  <a:pt x="1195622" y="648100"/>
                  <a:pt x="1171310" y="655335"/>
                </a:cubicBezTo>
                <a:cubicBezTo>
                  <a:pt x="1167984" y="656296"/>
                  <a:pt x="1164692" y="657290"/>
                  <a:pt x="1161400" y="658250"/>
                </a:cubicBezTo>
                <a:cubicBezTo>
                  <a:pt x="1161023" y="658353"/>
                  <a:pt x="1160612" y="658490"/>
                  <a:pt x="1160200" y="658628"/>
                </a:cubicBezTo>
                <a:cubicBezTo>
                  <a:pt x="1159411" y="658833"/>
                  <a:pt x="1158623" y="659039"/>
                  <a:pt x="1157937" y="659210"/>
                </a:cubicBezTo>
                <a:cubicBezTo>
                  <a:pt x="1150942" y="661199"/>
                  <a:pt x="1143946" y="663119"/>
                  <a:pt x="1136917" y="665005"/>
                </a:cubicBezTo>
                <a:cubicBezTo>
                  <a:pt x="1123270" y="668674"/>
                  <a:pt x="1109588" y="672138"/>
                  <a:pt x="1095838" y="675395"/>
                </a:cubicBezTo>
                <a:cubicBezTo>
                  <a:pt x="1068406" y="681910"/>
                  <a:pt x="1040768" y="687568"/>
                  <a:pt x="1012924" y="692163"/>
                </a:cubicBezTo>
                <a:cubicBezTo>
                  <a:pt x="999449" y="694392"/>
                  <a:pt x="985904" y="696347"/>
                  <a:pt x="972325" y="698061"/>
                </a:cubicBezTo>
                <a:cubicBezTo>
                  <a:pt x="972291" y="698061"/>
                  <a:pt x="970885" y="698232"/>
                  <a:pt x="969650" y="698370"/>
                </a:cubicBezTo>
                <a:cubicBezTo>
                  <a:pt x="968793" y="698473"/>
                  <a:pt x="967627" y="698609"/>
                  <a:pt x="967216" y="698644"/>
                </a:cubicBezTo>
                <a:cubicBezTo>
                  <a:pt x="963821" y="699021"/>
                  <a:pt x="960427" y="699398"/>
                  <a:pt x="957031" y="699741"/>
                </a:cubicBezTo>
                <a:cubicBezTo>
                  <a:pt x="949865" y="700461"/>
                  <a:pt x="942664" y="701079"/>
                  <a:pt x="935498" y="701627"/>
                </a:cubicBezTo>
                <a:cubicBezTo>
                  <a:pt x="883651" y="705605"/>
                  <a:pt x="831359" y="705125"/>
                  <a:pt x="779752" y="698473"/>
                </a:cubicBezTo>
                <a:cubicBezTo>
                  <a:pt x="776564" y="698061"/>
                  <a:pt x="773409" y="697615"/>
                  <a:pt x="770220" y="697170"/>
                </a:cubicBezTo>
                <a:cubicBezTo>
                  <a:pt x="768951" y="696964"/>
                  <a:pt x="767682" y="696792"/>
                  <a:pt x="766413" y="696586"/>
                </a:cubicBezTo>
                <a:cubicBezTo>
                  <a:pt x="766311" y="696586"/>
                  <a:pt x="766242" y="696586"/>
                  <a:pt x="766174" y="696552"/>
                </a:cubicBezTo>
                <a:cubicBezTo>
                  <a:pt x="759864" y="695558"/>
                  <a:pt x="753555" y="694460"/>
                  <a:pt x="747314" y="693295"/>
                </a:cubicBezTo>
                <a:cubicBezTo>
                  <a:pt x="735930" y="691169"/>
                  <a:pt x="724649" y="688734"/>
                  <a:pt x="713401" y="685991"/>
                </a:cubicBezTo>
                <a:cubicBezTo>
                  <a:pt x="690393" y="680367"/>
                  <a:pt x="667693" y="673441"/>
                  <a:pt x="645473" y="665177"/>
                </a:cubicBezTo>
                <a:cubicBezTo>
                  <a:pt x="596609" y="647003"/>
                  <a:pt x="550318" y="622143"/>
                  <a:pt x="508964" y="590390"/>
                </a:cubicBezTo>
                <a:cubicBezTo>
                  <a:pt x="448785" y="542830"/>
                  <a:pt x="402082" y="480800"/>
                  <a:pt x="375748" y="408516"/>
                </a:cubicBezTo>
                <a:cubicBezTo>
                  <a:pt x="370261" y="393531"/>
                  <a:pt x="365701" y="378238"/>
                  <a:pt x="362100" y="362705"/>
                </a:cubicBezTo>
                <a:cubicBezTo>
                  <a:pt x="432258" y="362156"/>
                  <a:pt x="501077" y="340176"/>
                  <a:pt x="559851" y="299405"/>
                </a:cubicBezTo>
                <a:cubicBezTo>
                  <a:pt x="599353" y="272008"/>
                  <a:pt x="632991" y="234186"/>
                  <a:pt x="646467" y="187346"/>
                </a:cubicBezTo>
                <a:cubicBezTo>
                  <a:pt x="656754" y="151581"/>
                  <a:pt x="653668" y="109747"/>
                  <a:pt x="634466" y="77378"/>
                </a:cubicBezTo>
                <a:cubicBezTo>
                  <a:pt x="612486" y="40310"/>
                  <a:pt x="570686" y="22068"/>
                  <a:pt x="528612" y="22137"/>
                </a:cubicBezTo>
                <a:cubicBezTo>
                  <a:pt x="470525" y="22205"/>
                  <a:pt x="414564" y="52243"/>
                  <a:pt x="372765" y="90853"/>
                </a:cubicBezTo>
                <a:cubicBezTo>
                  <a:pt x="319615" y="139991"/>
                  <a:pt x="288651" y="209188"/>
                  <a:pt x="280421" y="280580"/>
                </a:cubicBezTo>
                <a:cubicBezTo>
                  <a:pt x="254155" y="268544"/>
                  <a:pt x="229364" y="253422"/>
                  <a:pt x="206492" y="235763"/>
                </a:cubicBezTo>
                <a:cubicBezTo>
                  <a:pt x="156566" y="196090"/>
                  <a:pt x="116069" y="144106"/>
                  <a:pt x="93129" y="84407"/>
                </a:cubicBezTo>
                <a:cubicBezTo>
                  <a:pt x="86786" y="67914"/>
                  <a:pt x="81917" y="50940"/>
                  <a:pt x="78419" y="33624"/>
                </a:cubicBezTo>
                <a:cubicBezTo>
                  <a:pt x="76910" y="25154"/>
                  <a:pt x="75676" y="16616"/>
                  <a:pt x="74819" y="8043"/>
                </a:cubicBezTo>
                <a:cubicBezTo>
                  <a:pt x="73275" y="-7627"/>
                  <a:pt x="47146" y="3757"/>
                  <a:pt x="39465" y="7598"/>
                </a:cubicBezTo>
                <a:cubicBezTo>
                  <a:pt x="29693" y="12501"/>
                  <a:pt x="19886" y="18399"/>
                  <a:pt x="12068" y="26114"/>
                </a:cubicBezTo>
                <a:cubicBezTo>
                  <a:pt x="7885" y="30263"/>
                  <a:pt x="-585" y="37704"/>
                  <a:pt x="32" y="44185"/>
                </a:cubicBezTo>
                <a:cubicBezTo>
                  <a:pt x="7542" y="120652"/>
                  <a:pt x="42517" y="191392"/>
                  <a:pt x="95701" y="246427"/>
                </a:cubicBezTo>
                <a:cubicBezTo>
                  <a:pt x="145525" y="298034"/>
                  <a:pt x="209955" y="336713"/>
                  <a:pt x="279907" y="353378"/>
                </a:cubicBezTo>
                <a:cubicBezTo>
                  <a:pt x="286902" y="427993"/>
                  <a:pt x="315637" y="500825"/>
                  <a:pt x="361174" y="560215"/>
                </a:cubicBezTo>
                <a:cubicBezTo>
                  <a:pt x="413947" y="629104"/>
                  <a:pt x="489076" y="679887"/>
                  <a:pt x="569315" y="711434"/>
                </a:cubicBezTo>
                <a:cubicBezTo>
                  <a:pt x="654491" y="744901"/>
                  <a:pt x="747108" y="758137"/>
                  <a:pt x="838320" y="755599"/>
                </a:cubicBezTo>
                <a:cubicBezTo>
                  <a:pt x="946813" y="752616"/>
                  <a:pt x="1053352" y="729059"/>
                  <a:pt x="1156908" y="697787"/>
                </a:cubicBezTo>
                <a:cubicBezTo>
                  <a:pt x="1176008" y="692026"/>
                  <a:pt x="1194970" y="685888"/>
                  <a:pt x="1213898" y="679613"/>
                </a:cubicBezTo>
                <a:cubicBezTo>
                  <a:pt x="1196067" y="707765"/>
                  <a:pt x="1178236" y="735951"/>
                  <a:pt x="1160440" y="764138"/>
                </a:cubicBezTo>
                <a:cubicBezTo>
                  <a:pt x="1157560" y="768664"/>
                  <a:pt x="1168190" y="776482"/>
                  <a:pt x="1170041" y="777717"/>
                </a:cubicBezTo>
                <a:cubicBezTo>
                  <a:pt x="1178065" y="783272"/>
                  <a:pt x="1189003" y="787181"/>
                  <a:pt x="1198399" y="789341"/>
                </a:cubicBezTo>
                <a:cubicBezTo>
                  <a:pt x="1208172" y="791570"/>
                  <a:pt x="1218905" y="793627"/>
                  <a:pt x="1228917" y="792153"/>
                </a:cubicBezTo>
                <a:cubicBezTo>
                  <a:pt x="1231318" y="791673"/>
                  <a:pt x="1233752" y="791192"/>
                  <a:pt x="1236152" y="790713"/>
                </a:cubicBezTo>
                <a:cubicBezTo>
                  <a:pt x="1239787" y="789924"/>
                  <a:pt x="1242290" y="787832"/>
                  <a:pt x="1243696" y="784540"/>
                </a:cubicBezTo>
                <a:cubicBezTo>
                  <a:pt x="1278603" y="729299"/>
                  <a:pt x="1313545" y="674092"/>
                  <a:pt x="1348452" y="618851"/>
                </a:cubicBezTo>
                <a:cubicBezTo>
                  <a:pt x="1348761" y="615285"/>
                  <a:pt x="1347492" y="612302"/>
                  <a:pt x="1344646" y="609901"/>
                </a:cubicBezTo>
                <a:close/>
                <a:moveTo>
                  <a:pt x="484070" y="302732"/>
                </a:moveTo>
                <a:cubicBezTo>
                  <a:pt x="484173" y="302732"/>
                  <a:pt x="487430" y="301840"/>
                  <a:pt x="488664" y="301497"/>
                </a:cubicBezTo>
                <a:cubicBezTo>
                  <a:pt x="487087" y="302114"/>
                  <a:pt x="485304" y="302766"/>
                  <a:pt x="484070" y="302732"/>
                </a:cubicBezTo>
                <a:close/>
                <a:moveTo>
                  <a:pt x="558376" y="252668"/>
                </a:moveTo>
                <a:cubicBezTo>
                  <a:pt x="558410" y="252565"/>
                  <a:pt x="558479" y="252497"/>
                  <a:pt x="558513" y="252462"/>
                </a:cubicBezTo>
                <a:cubicBezTo>
                  <a:pt x="558445" y="252531"/>
                  <a:pt x="558410" y="252600"/>
                  <a:pt x="558376" y="252668"/>
                </a:cubicBezTo>
                <a:close/>
                <a:moveTo>
                  <a:pt x="353699" y="260143"/>
                </a:moveTo>
                <a:cubicBezTo>
                  <a:pt x="354659" y="245090"/>
                  <a:pt x="356682" y="230071"/>
                  <a:pt x="359734" y="215292"/>
                </a:cubicBezTo>
                <a:cubicBezTo>
                  <a:pt x="361243" y="208057"/>
                  <a:pt x="362992" y="200856"/>
                  <a:pt x="364981" y="193723"/>
                </a:cubicBezTo>
                <a:cubicBezTo>
                  <a:pt x="365975" y="190294"/>
                  <a:pt x="367004" y="186900"/>
                  <a:pt x="368067" y="183505"/>
                </a:cubicBezTo>
                <a:cubicBezTo>
                  <a:pt x="368135" y="183265"/>
                  <a:pt x="368204" y="183094"/>
                  <a:pt x="368238" y="182922"/>
                </a:cubicBezTo>
                <a:cubicBezTo>
                  <a:pt x="368341" y="182717"/>
                  <a:pt x="368410" y="182477"/>
                  <a:pt x="368547" y="182099"/>
                </a:cubicBezTo>
                <a:cubicBezTo>
                  <a:pt x="369336" y="179871"/>
                  <a:pt x="370124" y="177607"/>
                  <a:pt x="370981" y="175378"/>
                </a:cubicBezTo>
                <a:cubicBezTo>
                  <a:pt x="376296" y="161148"/>
                  <a:pt x="382674" y="147329"/>
                  <a:pt x="390184" y="134093"/>
                </a:cubicBezTo>
                <a:cubicBezTo>
                  <a:pt x="392172" y="130562"/>
                  <a:pt x="394264" y="127064"/>
                  <a:pt x="396424" y="123635"/>
                </a:cubicBezTo>
                <a:cubicBezTo>
                  <a:pt x="396802" y="123052"/>
                  <a:pt x="398276" y="120789"/>
                  <a:pt x="398722" y="120103"/>
                </a:cubicBezTo>
                <a:cubicBezTo>
                  <a:pt x="399202" y="119417"/>
                  <a:pt x="399682" y="118731"/>
                  <a:pt x="400162" y="118046"/>
                </a:cubicBezTo>
                <a:cubicBezTo>
                  <a:pt x="404688" y="111668"/>
                  <a:pt x="409523" y="105530"/>
                  <a:pt x="414667" y="99666"/>
                </a:cubicBezTo>
                <a:cubicBezTo>
                  <a:pt x="415010" y="99255"/>
                  <a:pt x="415833" y="98363"/>
                  <a:pt x="416519" y="97609"/>
                </a:cubicBezTo>
                <a:cubicBezTo>
                  <a:pt x="417204" y="96889"/>
                  <a:pt x="417821" y="96237"/>
                  <a:pt x="418096" y="95997"/>
                </a:cubicBezTo>
                <a:cubicBezTo>
                  <a:pt x="420771" y="93323"/>
                  <a:pt x="423582" y="90717"/>
                  <a:pt x="426428" y="88179"/>
                </a:cubicBezTo>
                <a:cubicBezTo>
                  <a:pt x="427285" y="87493"/>
                  <a:pt x="428143" y="86807"/>
                  <a:pt x="429034" y="86121"/>
                </a:cubicBezTo>
                <a:cubicBezTo>
                  <a:pt x="430029" y="85367"/>
                  <a:pt x="431092" y="84613"/>
                  <a:pt x="432120" y="83859"/>
                </a:cubicBezTo>
                <a:cubicBezTo>
                  <a:pt x="433183" y="83173"/>
                  <a:pt x="434246" y="82521"/>
                  <a:pt x="435309" y="81870"/>
                </a:cubicBezTo>
                <a:cubicBezTo>
                  <a:pt x="435926" y="81561"/>
                  <a:pt x="436544" y="81218"/>
                  <a:pt x="437161" y="80910"/>
                </a:cubicBezTo>
                <a:cubicBezTo>
                  <a:pt x="437401" y="80807"/>
                  <a:pt x="437675" y="80669"/>
                  <a:pt x="437950" y="80532"/>
                </a:cubicBezTo>
                <a:cubicBezTo>
                  <a:pt x="440693" y="79607"/>
                  <a:pt x="443402" y="78338"/>
                  <a:pt x="446145" y="77446"/>
                </a:cubicBezTo>
                <a:cubicBezTo>
                  <a:pt x="445288" y="77721"/>
                  <a:pt x="444602" y="77892"/>
                  <a:pt x="444636" y="77824"/>
                </a:cubicBezTo>
                <a:cubicBezTo>
                  <a:pt x="444739" y="77481"/>
                  <a:pt x="446659" y="77069"/>
                  <a:pt x="448339" y="76760"/>
                </a:cubicBezTo>
                <a:cubicBezTo>
                  <a:pt x="448545" y="76692"/>
                  <a:pt x="448717" y="76657"/>
                  <a:pt x="448888" y="76589"/>
                </a:cubicBezTo>
                <a:cubicBezTo>
                  <a:pt x="450328" y="76143"/>
                  <a:pt x="449608" y="76349"/>
                  <a:pt x="448408" y="76760"/>
                </a:cubicBezTo>
                <a:cubicBezTo>
                  <a:pt x="449539" y="76555"/>
                  <a:pt x="450568" y="76383"/>
                  <a:pt x="450877" y="76315"/>
                </a:cubicBezTo>
                <a:cubicBezTo>
                  <a:pt x="452968" y="75869"/>
                  <a:pt x="455061" y="75457"/>
                  <a:pt x="457152" y="75080"/>
                </a:cubicBezTo>
                <a:cubicBezTo>
                  <a:pt x="457872" y="74943"/>
                  <a:pt x="460547" y="74600"/>
                  <a:pt x="461678" y="74429"/>
                </a:cubicBezTo>
                <a:cubicBezTo>
                  <a:pt x="462810" y="74326"/>
                  <a:pt x="463942" y="74223"/>
                  <a:pt x="464387" y="74189"/>
                </a:cubicBezTo>
                <a:cubicBezTo>
                  <a:pt x="466822" y="74017"/>
                  <a:pt x="469256" y="73949"/>
                  <a:pt x="471691" y="73914"/>
                </a:cubicBezTo>
                <a:cubicBezTo>
                  <a:pt x="475943" y="73846"/>
                  <a:pt x="480195" y="73983"/>
                  <a:pt x="484413" y="74326"/>
                </a:cubicBezTo>
                <a:cubicBezTo>
                  <a:pt x="486539" y="74497"/>
                  <a:pt x="488630" y="74806"/>
                  <a:pt x="490722" y="74977"/>
                </a:cubicBezTo>
                <a:cubicBezTo>
                  <a:pt x="490722" y="74977"/>
                  <a:pt x="490722" y="74977"/>
                  <a:pt x="490756" y="74977"/>
                </a:cubicBezTo>
                <a:cubicBezTo>
                  <a:pt x="491545" y="75114"/>
                  <a:pt x="492368" y="75252"/>
                  <a:pt x="493157" y="75423"/>
                </a:cubicBezTo>
                <a:cubicBezTo>
                  <a:pt x="509410" y="78612"/>
                  <a:pt x="524669" y="85162"/>
                  <a:pt x="537974" y="94934"/>
                </a:cubicBezTo>
                <a:cubicBezTo>
                  <a:pt x="557896" y="111427"/>
                  <a:pt x="570241" y="134471"/>
                  <a:pt x="575453" y="159605"/>
                </a:cubicBezTo>
                <a:cubicBezTo>
                  <a:pt x="578127" y="175996"/>
                  <a:pt x="578024" y="192764"/>
                  <a:pt x="575041" y="209120"/>
                </a:cubicBezTo>
                <a:cubicBezTo>
                  <a:pt x="574253" y="213440"/>
                  <a:pt x="573292" y="217726"/>
                  <a:pt x="572126" y="221944"/>
                </a:cubicBezTo>
                <a:cubicBezTo>
                  <a:pt x="571715" y="223419"/>
                  <a:pt x="571235" y="224928"/>
                  <a:pt x="570789" y="226402"/>
                </a:cubicBezTo>
                <a:cubicBezTo>
                  <a:pt x="570686" y="226642"/>
                  <a:pt x="569726" y="229351"/>
                  <a:pt x="569280" y="230551"/>
                </a:cubicBezTo>
                <a:cubicBezTo>
                  <a:pt x="566092" y="238678"/>
                  <a:pt x="562080" y="246359"/>
                  <a:pt x="557553" y="253800"/>
                </a:cubicBezTo>
                <a:cubicBezTo>
                  <a:pt x="557176" y="254348"/>
                  <a:pt x="556799" y="254897"/>
                  <a:pt x="556422" y="255445"/>
                </a:cubicBezTo>
                <a:cubicBezTo>
                  <a:pt x="555016" y="257400"/>
                  <a:pt x="553541" y="259355"/>
                  <a:pt x="552067" y="261275"/>
                </a:cubicBezTo>
                <a:cubicBezTo>
                  <a:pt x="550558" y="263161"/>
                  <a:pt x="549015" y="265047"/>
                  <a:pt x="547438" y="266864"/>
                </a:cubicBezTo>
                <a:cubicBezTo>
                  <a:pt x="546649" y="267790"/>
                  <a:pt x="545860" y="268681"/>
                  <a:pt x="545072" y="269607"/>
                </a:cubicBezTo>
                <a:cubicBezTo>
                  <a:pt x="541677" y="273482"/>
                  <a:pt x="547575" y="267173"/>
                  <a:pt x="547541" y="267036"/>
                </a:cubicBezTo>
                <a:cubicBezTo>
                  <a:pt x="547918" y="268373"/>
                  <a:pt x="538351" y="275985"/>
                  <a:pt x="537116" y="277117"/>
                </a:cubicBezTo>
                <a:cubicBezTo>
                  <a:pt x="536979" y="277220"/>
                  <a:pt x="536808" y="277357"/>
                  <a:pt x="536670" y="277494"/>
                </a:cubicBezTo>
                <a:cubicBezTo>
                  <a:pt x="535539" y="278351"/>
                  <a:pt x="534442" y="279243"/>
                  <a:pt x="533310" y="280100"/>
                </a:cubicBezTo>
                <a:cubicBezTo>
                  <a:pt x="533447" y="280066"/>
                  <a:pt x="530601" y="282260"/>
                  <a:pt x="528647" y="283529"/>
                </a:cubicBezTo>
                <a:cubicBezTo>
                  <a:pt x="527927" y="284044"/>
                  <a:pt x="527206" y="284558"/>
                  <a:pt x="526521" y="285072"/>
                </a:cubicBezTo>
                <a:cubicBezTo>
                  <a:pt x="527104" y="284626"/>
                  <a:pt x="527618" y="284249"/>
                  <a:pt x="528098" y="283906"/>
                </a:cubicBezTo>
                <a:cubicBezTo>
                  <a:pt x="526109" y="285141"/>
                  <a:pt x="524120" y="286375"/>
                  <a:pt x="522132" y="287541"/>
                </a:cubicBezTo>
                <a:cubicBezTo>
                  <a:pt x="521789" y="287747"/>
                  <a:pt x="521446" y="287952"/>
                  <a:pt x="521069" y="288158"/>
                </a:cubicBezTo>
                <a:cubicBezTo>
                  <a:pt x="517708" y="289873"/>
                  <a:pt x="514348" y="291587"/>
                  <a:pt x="510919" y="293164"/>
                </a:cubicBezTo>
                <a:cubicBezTo>
                  <a:pt x="509959" y="293610"/>
                  <a:pt x="508347" y="294262"/>
                  <a:pt x="507078" y="294776"/>
                </a:cubicBezTo>
                <a:cubicBezTo>
                  <a:pt x="508141" y="294365"/>
                  <a:pt x="509719" y="293748"/>
                  <a:pt x="512016" y="292856"/>
                </a:cubicBezTo>
                <a:cubicBezTo>
                  <a:pt x="509410" y="293851"/>
                  <a:pt x="506873" y="294948"/>
                  <a:pt x="504267" y="295942"/>
                </a:cubicBezTo>
                <a:cubicBezTo>
                  <a:pt x="499946" y="297588"/>
                  <a:pt x="495557" y="299131"/>
                  <a:pt x="491133" y="300537"/>
                </a:cubicBezTo>
                <a:cubicBezTo>
                  <a:pt x="490551" y="300743"/>
                  <a:pt x="489796" y="301051"/>
                  <a:pt x="488973" y="301360"/>
                </a:cubicBezTo>
                <a:cubicBezTo>
                  <a:pt x="488733" y="301394"/>
                  <a:pt x="488253" y="301531"/>
                  <a:pt x="487361" y="301771"/>
                </a:cubicBezTo>
                <a:cubicBezTo>
                  <a:pt x="485853" y="302148"/>
                  <a:pt x="484378" y="302560"/>
                  <a:pt x="482870" y="302937"/>
                </a:cubicBezTo>
                <a:cubicBezTo>
                  <a:pt x="473577" y="305338"/>
                  <a:pt x="464113" y="307292"/>
                  <a:pt x="454615" y="308767"/>
                </a:cubicBezTo>
                <a:cubicBezTo>
                  <a:pt x="452454" y="309109"/>
                  <a:pt x="450260" y="309418"/>
                  <a:pt x="448065" y="309692"/>
                </a:cubicBezTo>
                <a:cubicBezTo>
                  <a:pt x="447825" y="309727"/>
                  <a:pt x="447688" y="309761"/>
                  <a:pt x="447482" y="309795"/>
                </a:cubicBezTo>
                <a:cubicBezTo>
                  <a:pt x="443025" y="310241"/>
                  <a:pt x="438533" y="310653"/>
                  <a:pt x="434041" y="310893"/>
                </a:cubicBezTo>
                <a:cubicBezTo>
                  <a:pt x="425297" y="311441"/>
                  <a:pt x="416519" y="311578"/>
                  <a:pt x="407774" y="311373"/>
                </a:cubicBezTo>
                <a:cubicBezTo>
                  <a:pt x="399030" y="311132"/>
                  <a:pt x="390321" y="310550"/>
                  <a:pt x="381611" y="309590"/>
                </a:cubicBezTo>
                <a:cubicBezTo>
                  <a:pt x="377530" y="309144"/>
                  <a:pt x="373484" y="308561"/>
                  <a:pt x="369438" y="308047"/>
                </a:cubicBezTo>
                <a:cubicBezTo>
                  <a:pt x="374856" y="308767"/>
                  <a:pt x="368375" y="307875"/>
                  <a:pt x="366935" y="307635"/>
                </a:cubicBezTo>
                <a:cubicBezTo>
                  <a:pt x="364501" y="307189"/>
                  <a:pt x="362100" y="306744"/>
                  <a:pt x="359666" y="306298"/>
                </a:cubicBezTo>
                <a:cubicBezTo>
                  <a:pt x="357677" y="305886"/>
                  <a:pt x="355688" y="305441"/>
                  <a:pt x="353699" y="304995"/>
                </a:cubicBezTo>
                <a:cubicBezTo>
                  <a:pt x="352739" y="290079"/>
                  <a:pt x="352705" y="275094"/>
                  <a:pt x="353699" y="260143"/>
                </a:cubicBezTo>
                <a:close/>
                <a:moveTo>
                  <a:pt x="765865" y="696518"/>
                </a:moveTo>
                <a:cubicBezTo>
                  <a:pt x="763087" y="696106"/>
                  <a:pt x="764836" y="696347"/>
                  <a:pt x="765865" y="696518"/>
                </a:cubicBezTo>
                <a:lnTo>
                  <a:pt x="765865" y="696518"/>
                </a:lnTo>
                <a:close/>
              </a:path>
            </a:pathLst>
          </a:custGeom>
          <a:solidFill>
            <a:schemeClr val="tx1">
              <a:lumMod val="60000"/>
              <a:lumOff val="40000"/>
            </a:schemeClr>
          </a:solidFill>
          <a:ln w="3429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6925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608EED76-1EE0-402B-9831-38FBF3A63BA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Retângulo: Cantos Arredondados 18">
            <a:extLst>
              <a:ext uri="{FF2B5EF4-FFF2-40B4-BE49-F238E27FC236}">
                <a16:creationId xmlns:a16="http://schemas.microsoft.com/office/drawing/2014/main" id="{4D93E6C8-9080-4180-921A-EFD6BCD47FAD}"/>
              </a:ext>
            </a:extLst>
          </p:cNvPr>
          <p:cNvSpPr/>
          <p:nvPr/>
        </p:nvSpPr>
        <p:spPr>
          <a:xfrm>
            <a:off x="-342900" y="313509"/>
            <a:ext cx="3695700" cy="1520172"/>
          </a:xfrm>
          <a:prstGeom prst="roundRect">
            <a:avLst>
              <a:gd name="adj" fmla="val 1552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0" bIns="360000" rtlCol="0" anchor="ctr"/>
          <a:lstStyle/>
          <a:p>
            <a:endParaRPr lang="pt-BR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B6B5CB81-588A-4C23-A864-C18B99C1569B}"/>
              </a:ext>
            </a:extLst>
          </p:cNvPr>
          <p:cNvSpPr/>
          <p:nvPr/>
        </p:nvSpPr>
        <p:spPr>
          <a:xfrm>
            <a:off x="398522" y="602108"/>
            <a:ext cx="942975" cy="942975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456CE93B-9972-4E34-93F2-FA03CDBDE49D}"/>
              </a:ext>
            </a:extLst>
          </p:cNvPr>
          <p:cNvSpPr/>
          <p:nvPr/>
        </p:nvSpPr>
        <p:spPr>
          <a:xfrm>
            <a:off x="1" y="6776341"/>
            <a:ext cx="12192000" cy="816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02B64A75-BD33-4CF9-BFC6-BEEA73ED02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434187" y="2092763"/>
            <a:ext cx="7323626" cy="4290272"/>
          </a:xfrm>
          <a:prstGeom prst="rect">
            <a:avLst/>
          </a:prstGeom>
        </p:spPr>
      </p:pic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35AEF5D7-4724-4935-BC8C-3682E50416BE}"/>
              </a:ext>
            </a:extLst>
          </p:cNvPr>
          <p:cNvSpPr/>
          <p:nvPr/>
        </p:nvSpPr>
        <p:spPr>
          <a:xfrm>
            <a:off x="2536163" y="474965"/>
            <a:ext cx="6264937" cy="1171079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0" bIns="360000" rtlCol="0" anchor="ctr"/>
          <a:lstStyle/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Distribuição Geral de matrículas por Sexo</a:t>
            </a:r>
          </a:p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2017 a 2020 – DF e Ride</a:t>
            </a:r>
          </a:p>
        </p:txBody>
      </p:sp>
      <p:sp>
        <p:nvSpPr>
          <p:cNvPr id="16" name="Gráfico 14">
            <a:extLst>
              <a:ext uri="{FF2B5EF4-FFF2-40B4-BE49-F238E27FC236}">
                <a16:creationId xmlns:a16="http://schemas.microsoft.com/office/drawing/2014/main" id="{976C42AC-094D-4B77-8EFA-B741DC0F7F70}"/>
              </a:ext>
            </a:extLst>
          </p:cNvPr>
          <p:cNvSpPr/>
          <p:nvPr/>
        </p:nvSpPr>
        <p:spPr>
          <a:xfrm>
            <a:off x="670964" y="771055"/>
            <a:ext cx="398092" cy="589846"/>
          </a:xfrm>
          <a:custGeom>
            <a:avLst/>
            <a:gdLst>
              <a:gd name="connsiteX0" fmla="*/ 3291830 w 3291830"/>
              <a:gd name="connsiteY0" fmla="*/ 4316028 h 4877438"/>
              <a:gd name="connsiteX1" fmla="*/ 3291830 w 3291830"/>
              <a:gd name="connsiteY1" fmla="*/ 4796159 h 4877438"/>
              <a:gd name="connsiteX2" fmla="*/ 3210550 w 3291830"/>
              <a:gd name="connsiteY2" fmla="*/ 4877439 h 4877438"/>
              <a:gd name="connsiteX3" fmla="*/ 3129270 w 3291830"/>
              <a:gd name="connsiteY3" fmla="*/ 4796159 h 4877438"/>
              <a:gd name="connsiteX4" fmla="*/ 3129270 w 3291830"/>
              <a:gd name="connsiteY4" fmla="*/ 4316028 h 4877438"/>
              <a:gd name="connsiteX5" fmla="*/ 2452888 w 3291830"/>
              <a:gd name="connsiteY5" fmla="*/ 3639667 h 4877438"/>
              <a:gd name="connsiteX6" fmla="*/ 2023537 w 3291830"/>
              <a:gd name="connsiteY6" fmla="*/ 3398590 h 4877438"/>
              <a:gd name="connsiteX7" fmla="*/ 2050674 w 3291830"/>
              <a:gd name="connsiteY7" fmla="*/ 3286891 h 4877438"/>
              <a:gd name="connsiteX8" fmla="*/ 2162373 w 3291830"/>
              <a:gd name="connsiteY8" fmla="*/ 3314028 h 4877438"/>
              <a:gd name="connsiteX9" fmla="*/ 2452888 w 3291830"/>
              <a:gd name="connsiteY9" fmla="*/ 3477107 h 4877438"/>
              <a:gd name="connsiteX10" fmla="*/ 3291830 w 3291830"/>
              <a:gd name="connsiteY10" fmla="*/ 4316028 h 4877438"/>
              <a:gd name="connsiteX11" fmla="*/ 1873433 w 3291830"/>
              <a:gd name="connsiteY11" fmla="*/ 3501267 h 4877438"/>
              <a:gd name="connsiteX12" fmla="*/ 1811325 w 3291830"/>
              <a:gd name="connsiteY12" fmla="*/ 3597990 h 4877438"/>
              <a:gd name="connsiteX13" fmla="*/ 1206642 w 3291830"/>
              <a:gd name="connsiteY13" fmla="*/ 3479708 h 4877438"/>
              <a:gd name="connsiteX14" fmla="*/ 838942 w 3291830"/>
              <a:gd name="connsiteY14" fmla="*/ 3639667 h 4877438"/>
              <a:gd name="connsiteX15" fmla="*/ 162560 w 3291830"/>
              <a:gd name="connsiteY15" fmla="*/ 4316028 h 4877438"/>
              <a:gd name="connsiteX16" fmla="*/ 162560 w 3291830"/>
              <a:gd name="connsiteY16" fmla="*/ 4796159 h 4877438"/>
              <a:gd name="connsiteX17" fmla="*/ 81280 w 3291830"/>
              <a:gd name="connsiteY17" fmla="*/ 4877439 h 4877438"/>
              <a:gd name="connsiteX18" fmla="*/ 0 w 3291830"/>
              <a:gd name="connsiteY18" fmla="*/ 4796159 h 4877438"/>
              <a:gd name="connsiteX19" fmla="*/ 0 w 3291830"/>
              <a:gd name="connsiteY19" fmla="*/ 4316028 h 4877438"/>
              <a:gd name="connsiteX20" fmla="*/ 838921 w 3291830"/>
              <a:gd name="connsiteY20" fmla="*/ 3477107 h 4877438"/>
              <a:gd name="connsiteX21" fmla="*/ 1178560 w 3291830"/>
              <a:gd name="connsiteY21" fmla="*/ 3138352 h 4877438"/>
              <a:gd name="connsiteX22" fmla="*/ 1178560 w 3291830"/>
              <a:gd name="connsiteY22" fmla="*/ 3116945 h 4877438"/>
              <a:gd name="connsiteX23" fmla="*/ 559582 w 3291830"/>
              <a:gd name="connsiteY23" fmla="*/ 2175692 h 4877438"/>
              <a:gd name="connsiteX24" fmla="*/ 304800 w 3291830"/>
              <a:gd name="connsiteY24" fmla="*/ 1854433 h 4877438"/>
              <a:gd name="connsiteX25" fmla="*/ 304800 w 3291830"/>
              <a:gd name="connsiteY25" fmla="*/ 1433067 h 4877438"/>
              <a:gd name="connsiteX26" fmla="*/ 707624 w 3291830"/>
              <a:gd name="connsiteY26" fmla="*/ 347197 h 4877438"/>
              <a:gd name="connsiteX27" fmla="*/ 2466940 w 3291830"/>
              <a:gd name="connsiteY27" fmla="*/ 191363 h 4877438"/>
              <a:gd name="connsiteX28" fmla="*/ 2484120 w 3291830"/>
              <a:gd name="connsiteY28" fmla="*/ 326734 h 4877438"/>
              <a:gd name="connsiteX29" fmla="*/ 3155432 w 3291830"/>
              <a:gd name="connsiteY29" fmla="*/ 809721 h 4877438"/>
              <a:gd name="connsiteX30" fmla="*/ 3174126 w 3291830"/>
              <a:gd name="connsiteY30" fmla="*/ 873596 h 4877438"/>
              <a:gd name="connsiteX31" fmla="*/ 3150809 w 3291830"/>
              <a:gd name="connsiteY31" fmla="*/ 925158 h 4877438"/>
              <a:gd name="connsiteX32" fmla="*/ 2997200 w 3291830"/>
              <a:gd name="connsiteY32" fmla="*/ 1300022 h 4877438"/>
              <a:gd name="connsiteX33" fmla="*/ 2997200 w 3291830"/>
              <a:gd name="connsiteY33" fmla="*/ 1854453 h 4877438"/>
              <a:gd name="connsiteX34" fmla="*/ 2915920 w 3291830"/>
              <a:gd name="connsiteY34" fmla="*/ 1935733 h 4877438"/>
              <a:gd name="connsiteX35" fmla="*/ 2834640 w 3291830"/>
              <a:gd name="connsiteY35" fmla="*/ 1854453 h 4877438"/>
              <a:gd name="connsiteX36" fmla="*/ 2834640 w 3291830"/>
              <a:gd name="connsiteY36" fmla="*/ 1300022 h 4877438"/>
              <a:gd name="connsiteX37" fmla="*/ 2992547 w 3291830"/>
              <a:gd name="connsiteY37" fmla="*/ 858194 h 4877438"/>
              <a:gd name="connsiteX38" fmla="*/ 2318614 w 3291830"/>
              <a:gd name="connsiteY38" fmla="*/ 462543 h 4877438"/>
              <a:gd name="connsiteX39" fmla="*/ 2175754 w 3291830"/>
              <a:gd name="connsiteY39" fmla="*/ 447242 h 4877438"/>
              <a:gd name="connsiteX40" fmla="*/ 2153463 w 3291830"/>
              <a:gd name="connsiteY40" fmla="*/ 291266 h 4877438"/>
              <a:gd name="connsiteX41" fmla="*/ 2218436 w 3291830"/>
              <a:gd name="connsiteY41" fmla="*/ 264515 h 4877438"/>
              <a:gd name="connsiteX42" fmla="*/ 467350 w 3291830"/>
              <a:gd name="connsiteY42" fmla="*/ 1432183 h 4877438"/>
              <a:gd name="connsiteX43" fmla="*/ 467350 w 3291830"/>
              <a:gd name="connsiteY43" fmla="*/ 1854433 h 4877438"/>
              <a:gd name="connsiteX44" fmla="*/ 558790 w 3291830"/>
              <a:gd name="connsiteY44" fmla="*/ 2003134 h 4877438"/>
              <a:gd name="connsiteX45" fmla="*/ 558790 w 3291830"/>
              <a:gd name="connsiteY45" fmla="*/ 1476206 h 4877438"/>
              <a:gd name="connsiteX46" fmla="*/ 1127750 w 3291830"/>
              <a:gd name="connsiteY46" fmla="*/ 907246 h 4877438"/>
              <a:gd name="connsiteX47" fmla="*/ 2164070 w 3291830"/>
              <a:gd name="connsiteY47" fmla="*/ 907246 h 4877438"/>
              <a:gd name="connsiteX48" fmla="*/ 2733030 w 3291830"/>
              <a:gd name="connsiteY48" fmla="*/ 1476176 h 4877438"/>
              <a:gd name="connsiteX49" fmla="*/ 2733030 w 3291830"/>
              <a:gd name="connsiteY49" fmla="*/ 2141687 h 4877438"/>
              <a:gd name="connsiteX50" fmla="*/ 1339383 w 3291830"/>
              <a:gd name="connsiteY50" fmla="*/ 3178545 h 4877438"/>
              <a:gd name="connsiteX51" fmla="*/ 1296853 w 3291830"/>
              <a:gd name="connsiteY51" fmla="*/ 3344519 h 4877438"/>
              <a:gd name="connsiteX52" fmla="*/ 1776710 w 3291830"/>
              <a:gd name="connsiteY52" fmla="*/ 3439149 h 4877438"/>
              <a:gd name="connsiteX53" fmla="*/ 1873433 w 3291830"/>
              <a:gd name="connsiteY53" fmla="*/ 3501267 h 4877438"/>
              <a:gd name="connsiteX54" fmla="*/ 1645910 w 3291830"/>
              <a:gd name="connsiteY54" fmla="*/ 3060069 h 4877438"/>
              <a:gd name="connsiteX55" fmla="*/ 2570470 w 3291830"/>
              <a:gd name="connsiteY55" fmla="*/ 2135509 h 4877438"/>
              <a:gd name="connsiteX56" fmla="*/ 2570470 w 3291830"/>
              <a:gd name="connsiteY56" fmla="*/ 1476176 h 4877438"/>
              <a:gd name="connsiteX57" fmla="*/ 2164070 w 3291830"/>
              <a:gd name="connsiteY57" fmla="*/ 1069806 h 4877438"/>
              <a:gd name="connsiteX58" fmla="*/ 1127750 w 3291830"/>
              <a:gd name="connsiteY58" fmla="*/ 1069806 h 4877438"/>
              <a:gd name="connsiteX59" fmla="*/ 721350 w 3291830"/>
              <a:gd name="connsiteY59" fmla="*/ 1476206 h 4877438"/>
              <a:gd name="connsiteX60" fmla="*/ 721350 w 3291830"/>
              <a:gd name="connsiteY60" fmla="*/ 2135509 h 4877438"/>
              <a:gd name="connsiteX61" fmla="*/ 1645910 w 3291830"/>
              <a:gd name="connsiteY61" fmla="*/ 3060069 h 4877438"/>
              <a:gd name="connsiteX62" fmla="*/ 2468870 w 3291830"/>
              <a:gd name="connsiteY62" fmla="*/ 4460879 h 4877438"/>
              <a:gd name="connsiteX63" fmla="*/ 2225030 w 3291830"/>
              <a:gd name="connsiteY63" fmla="*/ 4460879 h 4877438"/>
              <a:gd name="connsiteX64" fmla="*/ 2143750 w 3291830"/>
              <a:gd name="connsiteY64" fmla="*/ 4542159 h 4877438"/>
              <a:gd name="connsiteX65" fmla="*/ 2225030 w 3291830"/>
              <a:gd name="connsiteY65" fmla="*/ 4623439 h 4877438"/>
              <a:gd name="connsiteX66" fmla="*/ 2468870 w 3291830"/>
              <a:gd name="connsiteY66" fmla="*/ 4623439 h 4877438"/>
              <a:gd name="connsiteX67" fmla="*/ 2550150 w 3291830"/>
              <a:gd name="connsiteY67" fmla="*/ 4542159 h 4877438"/>
              <a:gd name="connsiteX68" fmla="*/ 2468870 w 3291830"/>
              <a:gd name="connsiteY68" fmla="*/ 4460879 h 487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3291830" h="4877438">
                <a:moveTo>
                  <a:pt x="3291830" y="4316028"/>
                </a:moveTo>
                <a:lnTo>
                  <a:pt x="3291830" y="4796159"/>
                </a:lnTo>
                <a:cubicBezTo>
                  <a:pt x="3291830" y="4841046"/>
                  <a:pt x="3255437" y="4877439"/>
                  <a:pt x="3210550" y="4877439"/>
                </a:cubicBezTo>
                <a:cubicBezTo>
                  <a:pt x="3165663" y="4877439"/>
                  <a:pt x="3129270" y="4841046"/>
                  <a:pt x="3129270" y="4796159"/>
                </a:cubicBezTo>
                <a:lnTo>
                  <a:pt x="3129270" y="4316028"/>
                </a:lnTo>
                <a:cubicBezTo>
                  <a:pt x="3129270" y="3942191"/>
                  <a:pt x="2826756" y="3639657"/>
                  <a:pt x="2452888" y="3639667"/>
                </a:cubicBezTo>
                <a:cubicBezTo>
                  <a:pt x="2275993" y="3639667"/>
                  <a:pt x="2115495" y="3549547"/>
                  <a:pt x="2023537" y="3398590"/>
                </a:cubicBezTo>
                <a:cubicBezTo>
                  <a:pt x="2000189" y="3360257"/>
                  <a:pt x="2012330" y="3310239"/>
                  <a:pt x="2050674" y="3286891"/>
                </a:cubicBezTo>
                <a:cubicBezTo>
                  <a:pt x="2089008" y="3263533"/>
                  <a:pt x="2139016" y="3275685"/>
                  <a:pt x="2162373" y="3314028"/>
                </a:cubicBezTo>
                <a:cubicBezTo>
                  <a:pt x="2224573" y="3416147"/>
                  <a:pt x="2333173" y="3477107"/>
                  <a:pt x="2452888" y="3477107"/>
                </a:cubicBezTo>
                <a:cubicBezTo>
                  <a:pt x="2916560" y="3477086"/>
                  <a:pt x="3291830" y="3852316"/>
                  <a:pt x="3291830" y="4316028"/>
                </a:cubicBezTo>
                <a:close/>
                <a:moveTo>
                  <a:pt x="1873433" y="3501267"/>
                </a:moveTo>
                <a:cubicBezTo>
                  <a:pt x="1882994" y="3545128"/>
                  <a:pt x="1855186" y="3588430"/>
                  <a:pt x="1811325" y="3597990"/>
                </a:cubicBezTo>
                <a:cubicBezTo>
                  <a:pt x="1597416" y="3644594"/>
                  <a:pt x="1379860" y="3597939"/>
                  <a:pt x="1206642" y="3479708"/>
                </a:cubicBezTo>
                <a:cubicBezTo>
                  <a:pt x="1035162" y="3663472"/>
                  <a:pt x="808614" y="3639667"/>
                  <a:pt x="838942" y="3639667"/>
                </a:cubicBezTo>
                <a:cubicBezTo>
                  <a:pt x="465104" y="3639657"/>
                  <a:pt x="162560" y="3942160"/>
                  <a:pt x="162560" y="4316028"/>
                </a:cubicBezTo>
                <a:lnTo>
                  <a:pt x="162560" y="4796159"/>
                </a:lnTo>
                <a:cubicBezTo>
                  <a:pt x="162560" y="4841046"/>
                  <a:pt x="126167" y="4877439"/>
                  <a:pt x="81280" y="4877439"/>
                </a:cubicBezTo>
                <a:cubicBezTo>
                  <a:pt x="36393" y="4877439"/>
                  <a:pt x="0" y="4841046"/>
                  <a:pt x="0" y="4796159"/>
                </a:cubicBezTo>
                <a:lnTo>
                  <a:pt x="0" y="4316028"/>
                </a:lnTo>
                <a:cubicBezTo>
                  <a:pt x="0" y="3852366"/>
                  <a:pt x="375199" y="3477107"/>
                  <a:pt x="838921" y="3477107"/>
                </a:cubicBezTo>
                <a:cubicBezTo>
                  <a:pt x="1026495" y="3477107"/>
                  <a:pt x="1178560" y="3325977"/>
                  <a:pt x="1178560" y="3138352"/>
                </a:cubicBezTo>
                <a:lnTo>
                  <a:pt x="1178560" y="3116945"/>
                </a:lnTo>
                <a:cubicBezTo>
                  <a:pt x="823783" y="2947303"/>
                  <a:pt x="574761" y="2590819"/>
                  <a:pt x="559582" y="2175692"/>
                </a:cubicBezTo>
                <a:cubicBezTo>
                  <a:pt x="413583" y="2140589"/>
                  <a:pt x="304800" y="2009911"/>
                  <a:pt x="304800" y="1854433"/>
                </a:cubicBezTo>
                <a:lnTo>
                  <a:pt x="304800" y="1433067"/>
                </a:lnTo>
                <a:cubicBezTo>
                  <a:pt x="300360" y="1226819"/>
                  <a:pt x="330982" y="710254"/>
                  <a:pt x="707624" y="347197"/>
                </a:cubicBezTo>
                <a:cubicBezTo>
                  <a:pt x="1172698" y="-101124"/>
                  <a:pt x="1918523" y="-72645"/>
                  <a:pt x="2466940" y="191363"/>
                </a:cubicBezTo>
                <a:cubicBezTo>
                  <a:pt x="2520391" y="217118"/>
                  <a:pt x="2528509" y="289335"/>
                  <a:pt x="2484120" y="326734"/>
                </a:cubicBezTo>
                <a:cubicBezTo>
                  <a:pt x="2761945" y="394502"/>
                  <a:pt x="3001518" y="565291"/>
                  <a:pt x="3155432" y="809721"/>
                </a:cubicBezTo>
                <a:cubicBezTo>
                  <a:pt x="3163377" y="822309"/>
                  <a:pt x="3177926" y="842070"/>
                  <a:pt x="3174126" y="873596"/>
                </a:cubicBezTo>
                <a:cubicBezTo>
                  <a:pt x="3171769" y="893215"/>
                  <a:pt x="3165927" y="909817"/>
                  <a:pt x="3150809" y="925158"/>
                </a:cubicBezTo>
                <a:cubicBezTo>
                  <a:pt x="3051749" y="1025621"/>
                  <a:pt x="2997200" y="1158747"/>
                  <a:pt x="2997200" y="1300022"/>
                </a:cubicBezTo>
                <a:lnTo>
                  <a:pt x="2997200" y="1854453"/>
                </a:lnTo>
                <a:cubicBezTo>
                  <a:pt x="2997200" y="1899340"/>
                  <a:pt x="2960807" y="1935733"/>
                  <a:pt x="2915920" y="1935733"/>
                </a:cubicBezTo>
                <a:cubicBezTo>
                  <a:pt x="2871033" y="1935733"/>
                  <a:pt x="2834640" y="1899340"/>
                  <a:pt x="2834640" y="1854453"/>
                </a:cubicBezTo>
                <a:lnTo>
                  <a:pt x="2834640" y="1300022"/>
                </a:lnTo>
                <a:cubicBezTo>
                  <a:pt x="2834640" y="1137086"/>
                  <a:pt x="2890307" y="982430"/>
                  <a:pt x="2992547" y="858194"/>
                </a:cubicBezTo>
                <a:cubicBezTo>
                  <a:pt x="2836713" y="635324"/>
                  <a:pt x="2593584" y="491987"/>
                  <a:pt x="2318614" y="462543"/>
                </a:cubicBezTo>
                <a:lnTo>
                  <a:pt x="2175754" y="447242"/>
                </a:lnTo>
                <a:cubicBezTo>
                  <a:pt x="2092218" y="438301"/>
                  <a:pt x="2075830" y="323219"/>
                  <a:pt x="2153463" y="291266"/>
                </a:cubicBezTo>
                <a:lnTo>
                  <a:pt x="2218436" y="264515"/>
                </a:lnTo>
                <a:cubicBezTo>
                  <a:pt x="1372250" y="-30481"/>
                  <a:pt x="467350" y="297291"/>
                  <a:pt x="467350" y="1432183"/>
                </a:cubicBezTo>
                <a:lnTo>
                  <a:pt x="467350" y="1854433"/>
                </a:lnTo>
                <a:cubicBezTo>
                  <a:pt x="467350" y="1918928"/>
                  <a:pt x="504495" y="1974981"/>
                  <a:pt x="558790" y="2003134"/>
                </a:cubicBezTo>
                <a:lnTo>
                  <a:pt x="558790" y="1476206"/>
                </a:lnTo>
                <a:cubicBezTo>
                  <a:pt x="558790" y="1162486"/>
                  <a:pt x="814029" y="907246"/>
                  <a:pt x="1127750" y="907246"/>
                </a:cubicBezTo>
                <a:lnTo>
                  <a:pt x="2164070" y="907246"/>
                </a:lnTo>
                <a:cubicBezTo>
                  <a:pt x="2477791" y="907246"/>
                  <a:pt x="2733030" y="1162466"/>
                  <a:pt x="2733030" y="1476176"/>
                </a:cubicBezTo>
                <a:lnTo>
                  <a:pt x="2733030" y="2141687"/>
                </a:lnTo>
                <a:cubicBezTo>
                  <a:pt x="2733030" y="2848558"/>
                  <a:pt x="2042272" y="3385474"/>
                  <a:pt x="1339383" y="3178545"/>
                </a:cubicBezTo>
                <a:cubicBezTo>
                  <a:pt x="1334811" y="3236538"/>
                  <a:pt x="1320373" y="3292500"/>
                  <a:pt x="1296853" y="3344519"/>
                </a:cubicBezTo>
                <a:cubicBezTo>
                  <a:pt x="1433586" y="3438417"/>
                  <a:pt x="1606255" y="3476294"/>
                  <a:pt x="1776710" y="3439149"/>
                </a:cubicBezTo>
                <a:cubicBezTo>
                  <a:pt x="1820570" y="3429598"/>
                  <a:pt x="1863872" y="3457406"/>
                  <a:pt x="1873433" y="3501267"/>
                </a:cubicBezTo>
                <a:close/>
                <a:moveTo>
                  <a:pt x="1645910" y="3060069"/>
                </a:moveTo>
                <a:cubicBezTo>
                  <a:pt x="2155718" y="3060069"/>
                  <a:pt x="2570470" y="2645318"/>
                  <a:pt x="2570470" y="2135509"/>
                </a:cubicBezTo>
                <a:lnTo>
                  <a:pt x="2570470" y="1476176"/>
                </a:lnTo>
                <a:cubicBezTo>
                  <a:pt x="2570470" y="1252107"/>
                  <a:pt x="2388159" y="1069806"/>
                  <a:pt x="2164070" y="1069806"/>
                </a:cubicBezTo>
                <a:lnTo>
                  <a:pt x="1127750" y="1069806"/>
                </a:lnTo>
                <a:cubicBezTo>
                  <a:pt x="903661" y="1069806"/>
                  <a:pt x="721350" y="1252117"/>
                  <a:pt x="721350" y="1476206"/>
                </a:cubicBezTo>
                <a:lnTo>
                  <a:pt x="721350" y="2135509"/>
                </a:lnTo>
                <a:cubicBezTo>
                  <a:pt x="721350" y="2645318"/>
                  <a:pt x="1136101" y="3060069"/>
                  <a:pt x="1645910" y="3060069"/>
                </a:cubicBezTo>
                <a:close/>
                <a:moveTo>
                  <a:pt x="2468870" y="4460879"/>
                </a:moveTo>
                <a:lnTo>
                  <a:pt x="2225030" y="4460879"/>
                </a:lnTo>
                <a:cubicBezTo>
                  <a:pt x="2180143" y="4460879"/>
                  <a:pt x="2143750" y="4497272"/>
                  <a:pt x="2143750" y="4542159"/>
                </a:cubicBezTo>
                <a:cubicBezTo>
                  <a:pt x="2143750" y="4587046"/>
                  <a:pt x="2180143" y="4623439"/>
                  <a:pt x="2225030" y="4623439"/>
                </a:cubicBezTo>
                <a:lnTo>
                  <a:pt x="2468870" y="4623439"/>
                </a:lnTo>
                <a:cubicBezTo>
                  <a:pt x="2513757" y="4623439"/>
                  <a:pt x="2550150" y="4587046"/>
                  <a:pt x="2550150" y="4542159"/>
                </a:cubicBezTo>
                <a:cubicBezTo>
                  <a:pt x="2550150" y="4497272"/>
                  <a:pt x="2513757" y="4460879"/>
                  <a:pt x="2468870" y="4460879"/>
                </a:cubicBezTo>
                <a:close/>
              </a:path>
            </a:pathLst>
          </a:custGeom>
          <a:solidFill>
            <a:schemeClr val="tx1"/>
          </a:solidFill>
          <a:ln w="10160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A42D7867-80E7-40FF-B0C9-387EED22008D}"/>
              </a:ext>
            </a:extLst>
          </p:cNvPr>
          <p:cNvSpPr/>
          <p:nvPr/>
        </p:nvSpPr>
        <p:spPr>
          <a:xfrm>
            <a:off x="1293950" y="602108"/>
            <a:ext cx="942975" cy="942975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Gráfico 11">
            <a:extLst>
              <a:ext uri="{FF2B5EF4-FFF2-40B4-BE49-F238E27FC236}">
                <a16:creationId xmlns:a16="http://schemas.microsoft.com/office/drawing/2014/main" id="{D21EE13B-B699-4219-AE8B-0DFE3E5D3A0D}"/>
              </a:ext>
            </a:extLst>
          </p:cNvPr>
          <p:cNvSpPr/>
          <p:nvPr/>
        </p:nvSpPr>
        <p:spPr>
          <a:xfrm>
            <a:off x="1530626" y="770662"/>
            <a:ext cx="469624" cy="589736"/>
          </a:xfrm>
          <a:custGeom>
            <a:avLst/>
            <a:gdLst>
              <a:gd name="connsiteX0" fmla="*/ 3587961 w 3883332"/>
              <a:gd name="connsiteY0" fmla="*/ 4315094 h 4876546"/>
              <a:gd name="connsiteX1" fmla="*/ 3587961 w 3883332"/>
              <a:gd name="connsiteY1" fmla="*/ 4795226 h 4876546"/>
              <a:gd name="connsiteX2" fmla="*/ 3506681 w 3883332"/>
              <a:gd name="connsiteY2" fmla="*/ 4876506 h 4876546"/>
              <a:gd name="connsiteX3" fmla="*/ 3425401 w 3883332"/>
              <a:gd name="connsiteY3" fmla="*/ 4795226 h 4876546"/>
              <a:gd name="connsiteX4" fmla="*/ 3425401 w 3883332"/>
              <a:gd name="connsiteY4" fmla="*/ 4315094 h 4876546"/>
              <a:gd name="connsiteX5" fmla="*/ 2749019 w 3883332"/>
              <a:gd name="connsiteY5" fmla="*/ 3638733 h 4876546"/>
              <a:gd name="connsiteX6" fmla="*/ 2319678 w 3883332"/>
              <a:gd name="connsiteY6" fmla="*/ 3397646 h 4876546"/>
              <a:gd name="connsiteX7" fmla="*/ 2346815 w 3883332"/>
              <a:gd name="connsiteY7" fmla="*/ 3285957 h 4876546"/>
              <a:gd name="connsiteX8" fmla="*/ 2458504 w 3883332"/>
              <a:gd name="connsiteY8" fmla="*/ 3313095 h 4876546"/>
              <a:gd name="connsiteX9" fmla="*/ 2749019 w 3883332"/>
              <a:gd name="connsiteY9" fmla="*/ 3476173 h 4876546"/>
              <a:gd name="connsiteX10" fmla="*/ 3587961 w 3883332"/>
              <a:gd name="connsiteY10" fmla="*/ 4315094 h 4876546"/>
              <a:gd name="connsiteX11" fmla="*/ 3826477 w 3883332"/>
              <a:gd name="connsiteY11" fmla="*/ 2822367 h 4876546"/>
              <a:gd name="connsiteX12" fmla="*/ 3808798 w 3883332"/>
              <a:gd name="connsiteY12" fmla="*/ 2429185 h 4876546"/>
              <a:gd name="connsiteX13" fmla="*/ 3653269 w 3883332"/>
              <a:gd name="connsiteY13" fmla="*/ 2237730 h 4876546"/>
              <a:gd name="connsiteX14" fmla="*/ 3622464 w 3883332"/>
              <a:gd name="connsiteY14" fmla="*/ 2083653 h 4876546"/>
              <a:gd name="connsiteX15" fmla="*/ 3714402 w 3883332"/>
              <a:gd name="connsiteY15" fmla="*/ 1778610 h 4876546"/>
              <a:gd name="connsiteX16" fmla="*/ 3580676 w 3883332"/>
              <a:gd name="connsiteY16" fmla="*/ 1408034 h 4876546"/>
              <a:gd name="connsiteX17" fmla="*/ 3397938 w 3883332"/>
              <a:gd name="connsiteY17" fmla="*/ 1285027 h 4876546"/>
              <a:gd name="connsiteX18" fmla="*/ 3328007 w 3883332"/>
              <a:gd name="connsiteY18" fmla="*/ 1099891 h 4876546"/>
              <a:gd name="connsiteX19" fmla="*/ 3015302 w 3883332"/>
              <a:gd name="connsiteY19" fmla="*/ 678566 h 4876546"/>
              <a:gd name="connsiteX20" fmla="*/ 2934490 w 3883332"/>
              <a:gd name="connsiteY20" fmla="*/ 675132 h 4876546"/>
              <a:gd name="connsiteX21" fmla="*/ 2654937 w 3883332"/>
              <a:gd name="connsiteY21" fmla="*/ 440954 h 4876546"/>
              <a:gd name="connsiteX22" fmla="*/ 2649238 w 3883332"/>
              <a:gd name="connsiteY22" fmla="*/ 412618 h 4876546"/>
              <a:gd name="connsiteX23" fmla="*/ 2152678 w 3883332"/>
              <a:gd name="connsiteY23" fmla="*/ 189636 h 4876546"/>
              <a:gd name="connsiteX24" fmla="*/ 1942203 w 3883332"/>
              <a:gd name="connsiteY24" fmla="*/ 162479 h 4876546"/>
              <a:gd name="connsiteX25" fmla="*/ 1874314 w 3883332"/>
              <a:gd name="connsiteY25" fmla="*/ 96012 h 4876546"/>
              <a:gd name="connsiteX26" fmla="*/ 1400147 w 3883332"/>
              <a:gd name="connsiteY26" fmla="*/ 96012 h 4876546"/>
              <a:gd name="connsiteX27" fmla="*/ 1251831 w 3883332"/>
              <a:gd name="connsiteY27" fmla="*/ 241229 h 4876546"/>
              <a:gd name="connsiteX28" fmla="*/ 1157638 w 3883332"/>
              <a:gd name="connsiteY28" fmla="*/ 288737 h 4876546"/>
              <a:gd name="connsiteX29" fmla="*/ 851009 w 3883332"/>
              <a:gd name="connsiteY29" fmla="*/ 339425 h 4876546"/>
              <a:gd name="connsiteX30" fmla="*/ 496049 w 3883332"/>
              <a:gd name="connsiteY30" fmla="*/ 885647 h 4876546"/>
              <a:gd name="connsiteX31" fmla="*/ 556278 w 3883332"/>
              <a:gd name="connsiteY31" fmla="*/ 1101883 h 4876546"/>
              <a:gd name="connsiteX32" fmla="*/ 487687 w 3883332"/>
              <a:gd name="connsiteY32" fmla="*/ 1283960 h 4876546"/>
              <a:gd name="connsiteX33" fmla="*/ 301526 w 3883332"/>
              <a:gd name="connsiteY33" fmla="*/ 1409294 h 4876546"/>
              <a:gd name="connsiteX34" fmla="*/ 169039 w 3883332"/>
              <a:gd name="connsiteY34" fmla="*/ 1776466 h 4876546"/>
              <a:gd name="connsiteX35" fmla="*/ 262064 w 3883332"/>
              <a:gd name="connsiteY35" fmla="*/ 2085167 h 4876546"/>
              <a:gd name="connsiteX36" fmla="*/ 231818 w 3883332"/>
              <a:gd name="connsiteY36" fmla="*/ 2236480 h 4876546"/>
              <a:gd name="connsiteX37" fmla="*/ 73860 w 3883332"/>
              <a:gd name="connsiteY37" fmla="*/ 2430922 h 4876546"/>
              <a:gd name="connsiteX38" fmla="*/ 56334 w 3883332"/>
              <a:gd name="connsiteY38" fmla="*/ 2820508 h 4876546"/>
              <a:gd name="connsiteX39" fmla="*/ 208460 w 3883332"/>
              <a:gd name="connsiteY39" fmla="*/ 3046070 h 4876546"/>
              <a:gd name="connsiteX40" fmla="*/ 199946 w 3883332"/>
              <a:gd name="connsiteY40" fmla="*/ 3241782 h 4876546"/>
              <a:gd name="connsiteX41" fmla="*/ 177421 w 3883332"/>
              <a:gd name="connsiteY41" fmla="*/ 3269702 h 4876546"/>
              <a:gd name="connsiteX42" fmla="*/ 207566 w 3883332"/>
              <a:gd name="connsiteY42" fmla="*/ 3775162 h 4876546"/>
              <a:gd name="connsiteX43" fmla="*/ 264432 w 3883332"/>
              <a:gd name="connsiteY43" fmla="*/ 3798367 h 4876546"/>
              <a:gd name="connsiteX44" fmla="*/ 321317 w 3883332"/>
              <a:gd name="connsiteY44" fmla="*/ 3659012 h 4876546"/>
              <a:gd name="connsiteX45" fmla="*/ 303974 w 3883332"/>
              <a:gd name="connsiteY45" fmla="*/ 3371739 h 4876546"/>
              <a:gd name="connsiteX46" fmla="*/ 326489 w 3883332"/>
              <a:gd name="connsiteY46" fmla="*/ 3343829 h 4876546"/>
              <a:gd name="connsiteX47" fmla="*/ 343243 w 3883332"/>
              <a:gd name="connsiteY47" fmla="*/ 2955188 h 4876546"/>
              <a:gd name="connsiteX48" fmla="*/ 191107 w 3883332"/>
              <a:gd name="connsiteY48" fmla="*/ 2729616 h 4876546"/>
              <a:gd name="connsiteX49" fmla="*/ 200027 w 3883332"/>
              <a:gd name="connsiteY49" fmla="*/ 2533416 h 4876546"/>
              <a:gd name="connsiteX50" fmla="*/ 357995 w 3883332"/>
              <a:gd name="connsiteY50" fmla="*/ 2338974 h 4876546"/>
              <a:gd name="connsiteX51" fmla="*/ 417715 w 3883332"/>
              <a:gd name="connsiteY51" fmla="*/ 2038269 h 4876546"/>
              <a:gd name="connsiteX52" fmla="*/ 324680 w 3883332"/>
              <a:gd name="connsiteY52" fmla="*/ 1729557 h 4876546"/>
              <a:gd name="connsiteX53" fmla="*/ 392305 w 3883332"/>
              <a:gd name="connsiteY53" fmla="*/ 1544147 h 4876546"/>
              <a:gd name="connsiteX54" fmla="*/ 578457 w 3883332"/>
              <a:gd name="connsiteY54" fmla="*/ 1418824 h 4876546"/>
              <a:gd name="connsiteX55" fmla="*/ 712874 w 3883332"/>
              <a:gd name="connsiteY55" fmla="*/ 1058276 h 4876546"/>
              <a:gd name="connsiteX56" fmla="*/ 652645 w 3883332"/>
              <a:gd name="connsiteY56" fmla="*/ 842040 h 4876546"/>
              <a:gd name="connsiteX57" fmla="*/ 877527 w 3883332"/>
              <a:gd name="connsiteY57" fmla="*/ 499801 h 4876546"/>
              <a:gd name="connsiteX58" fmla="*/ 1184166 w 3883332"/>
              <a:gd name="connsiteY58" fmla="*/ 449113 h 4876546"/>
              <a:gd name="connsiteX59" fmla="*/ 1365562 w 3883332"/>
              <a:gd name="connsiteY59" fmla="*/ 357388 h 4876546"/>
              <a:gd name="connsiteX60" fmla="*/ 1513878 w 3883332"/>
              <a:gd name="connsiteY60" fmla="*/ 212161 h 4876546"/>
              <a:gd name="connsiteX61" fmla="*/ 1760583 w 3883332"/>
              <a:gd name="connsiteY61" fmla="*/ 212161 h 4876546"/>
              <a:gd name="connsiteX62" fmla="*/ 1828472 w 3883332"/>
              <a:gd name="connsiteY62" fmla="*/ 278638 h 4876546"/>
              <a:gd name="connsiteX63" fmla="*/ 2232373 w 3883332"/>
              <a:gd name="connsiteY63" fmla="*/ 331328 h 4876546"/>
              <a:gd name="connsiteX64" fmla="*/ 2489878 w 3883332"/>
              <a:gd name="connsiteY64" fmla="*/ 444683 h 4876546"/>
              <a:gd name="connsiteX65" fmla="*/ 2495578 w 3883332"/>
              <a:gd name="connsiteY65" fmla="*/ 473019 h 4876546"/>
              <a:gd name="connsiteX66" fmla="*/ 2927581 w 3883332"/>
              <a:gd name="connsiteY66" fmla="*/ 837560 h 4876546"/>
              <a:gd name="connsiteX67" fmla="*/ 3008394 w 3883332"/>
              <a:gd name="connsiteY67" fmla="*/ 840994 h 4876546"/>
              <a:gd name="connsiteX68" fmla="*/ 3171340 w 3883332"/>
              <a:gd name="connsiteY68" fmla="*/ 1056559 h 4876546"/>
              <a:gd name="connsiteX69" fmla="*/ 3307159 w 3883332"/>
              <a:gd name="connsiteY69" fmla="*/ 1419891 h 4876546"/>
              <a:gd name="connsiteX70" fmla="*/ 3489896 w 3883332"/>
              <a:gd name="connsiteY70" fmla="*/ 1542898 h 4876546"/>
              <a:gd name="connsiteX71" fmla="*/ 3558751 w 3883332"/>
              <a:gd name="connsiteY71" fmla="*/ 1731701 h 4876546"/>
              <a:gd name="connsiteX72" fmla="*/ 3466813 w 3883332"/>
              <a:gd name="connsiteY72" fmla="*/ 2036755 h 4876546"/>
              <a:gd name="connsiteX73" fmla="*/ 3527102 w 3883332"/>
              <a:gd name="connsiteY73" fmla="*/ 2340224 h 4876546"/>
              <a:gd name="connsiteX74" fmla="*/ 3682632 w 3883332"/>
              <a:gd name="connsiteY74" fmla="*/ 2531679 h 4876546"/>
              <a:gd name="connsiteX75" fmla="*/ 3691715 w 3883332"/>
              <a:gd name="connsiteY75" fmla="*/ 2731476 h 4876546"/>
              <a:gd name="connsiteX76" fmla="*/ 3542088 w 3883332"/>
              <a:gd name="connsiteY76" fmla="*/ 2953340 h 4876546"/>
              <a:gd name="connsiteX77" fmla="*/ 3559005 w 3883332"/>
              <a:gd name="connsiteY77" fmla="*/ 3345566 h 4876546"/>
              <a:gd name="connsiteX78" fmla="*/ 3622840 w 3883332"/>
              <a:gd name="connsiteY78" fmla="*/ 3460527 h 4876546"/>
              <a:gd name="connsiteX79" fmla="*/ 3719583 w 3883332"/>
              <a:gd name="connsiteY79" fmla="*/ 3522604 h 4876546"/>
              <a:gd name="connsiteX80" fmla="*/ 3781661 w 3883332"/>
              <a:gd name="connsiteY80" fmla="*/ 3425861 h 4876546"/>
              <a:gd name="connsiteX81" fmla="*/ 3685527 w 3883332"/>
              <a:gd name="connsiteY81" fmla="*/ 3243519 h 4876546"/>
              <a:gd name="connsiteX82" fmla="*/ 3676851 w 3883332"/>
              <a:gd name="connsiteY82" fmla="*/ 3044221 h 4876546"/>
              <a:gd name="connsiteX83" fmla="*/ 2995003 w 3883332"/>
              <a:gd name="connsiteY83" fmla="*/ 3899256 h 4876546"/>
              <a:gd name="connsiteX84" fmla="*/ 1368183 w 3883332"/>
              <a:gd name="connsiteY84" fmla="*/ 3581675 h 4876546"/>
              <a:gd name="connsiteX85" fmla="*/ 1635534 w 3883332"/>
              <a:gd name="connsiteY85" fmla="*/ 3177337 h 4876546"/>
              <a:gd name="connsiteX86" fmla="*/ 3029130 w 3883332"/>
              <a:gd name="connsiteY86" fmla="*/ 2143100 h 4876546"/>
              <a:gd name="connsiteX87" fmla="*/ 3029161 w 3883332"/>
              <a:gd name="connsiteY87" fmla="*/ 1719133 h 4876546"/>
              <a:gd name="connsiteX88" fmla="*/ 2216361 w 3883332"/>
              <a:gd name="connsiteY88" fmla="*/ 906333 h 4876546"/>
              <a:gd name="connsiteX89" fmla="*/ 1937489 w 3883332"/>
              <a:gd name="connsiteY89" fmla="*/ 906333 h 4876546"/>
              <a:gd name="connsiteX90" fmla="*/ 1308504 w 3883332"/>
              <a:gd name="connsiteY90" fmla="*/ 1298743 h 4876546"/>
              <a:gd name="connsiteX91" fmla="*/ 1252532 w 3883332"/>
              <a:gd name="connsiteY91" fmla="*/ 1651132 h 4876546"/>
              <a:gd name="connsiteX92" fmla="*/ 802271 w 3883332"/>
              <a:gd name="connsiteY92" fmla="*/ 2175805 h 4876546"/>
              <a:gd name="connsiteX93" fmla="*/ 775480 w 3883332"/>
              <a:gd name="connsiteY93" fmla="*/ 2287585 h 4876546"/>
              <a:gd name="connsiteX94" fmla="*/ 887260 w 3883332"/>
              <a:gd name="connsiteY94" fmla="*/ 2314377 h 4876546"/>
              <a:gd name="connsiteX95" fmla="*/ 1412359 w 3883332"/>
              <a:gd name="connsiteY95" fmla="*/ 1680810 h 4876546"/>
              <a:gd name="connsiteX96" fmla="*/ 1457988 w 3883332"/>
              <a:gd name="connsiteY96" fmla="*/ 1362629 h 4876546"/>
              <a:gd name="connsiteX97" fmla="*/ 1937489 w 3883332"/>
              <a:gd name="connsiteY97" fmla="*/ 1068913 h 4876546"/>
              <a:gd name="connsiteX98" fmla="*/ 2216361 w 3883332"/>
              <a:gd name="connsiteY98" fmla="*/ 1068913 h 4876546"/>
              <a:gd name="connsiteX99" fmla="*/ 2866601 w 3883332"/>
              <a:gd name="connsiteY99" fmla="*/ 1719153 h 4876546"/>
              <a:gd name="connsiteX100" fmla="*/ 2866601 w 3883332"/>
              <a:gd name="connsiteY100" fmla="*/ 2134616 h 4876546"/>
              <a:gd name="connsiteX101" fmla="*/ 1942041 w 3883332"/>
              <a:gd name="connsiteY101" fmla="*/ 3059176 h 4876546"/>
              <a:gd name="connsiteX102" fmla="*/ 1100264 w 3883332"/>
              <a:gd name="connsiteY102" fmla="*/ 2517618 h 4876546"/>
              <a:gd name="connsiteX103" fmla="*/ 992599 w 3883332"/>
              <a:gd name="connsiteY103" fmla="*/ 2477364 h 4876546"/>
              <a:gd name="connsiteX104" fmla="*/ 952345 w 3883332"/>
              <a:gd name="connsiteY104" fmla="*/ 2585029 h 4876546"/>
              <a:gd name="connsiteX105" fmla="*/ 1474670 w 3883332"/>
              <a:gd name="connsiteY105" fmla="*/ 3115544 h 4876546"/>
              <a:gd name="connsiteX106" fmla="*/ 1474670 w 3883332"/>
              <a:gd name="connsiteY106" fmla="*/ 3137459 h 4876546"/>
              <a:gd name="connsiteX107" fmla="*/ 1135052 w 3883332"/>
              <a:gd name="connsiteY107" fmla="*/ 3476214 h 4876546"/>
              <a:gd name="connsiteX108" fmla="*/ 296110 w 3883332"/>
              <a:gd name="connsiteY108" fmla="*/ 4315135 h 4876546"/>
              <a:gd name="connsiteX109" fmla="*/ 296110 w 3883332"/>
              <a:gd name="connsiteY109" fmla="*/ 4795266 h 4876546"/>
              <a:gd name="connsiteX110" fmla="*/ 377390 w 3883332"/>
              <a:gd name="connsiteY110" fmla="*/ 4876546 h 4876546"/>
              <a:gd name="connsiteX111" fmla="*/ 458670 w 3883332"/>
              <a:gd name="connsiteY111" fmla="*/ 4795266 h 4876546"/>
              <a:gd name="connsiteX112" fmla="*/ 458670 w 3883332"/>
              <a:gd name="connsiteY112" fmla="*/ 4315135 h 4876546"/>
              <a:gd name="connsiteX113" fmla="*/ 1135052 w 3883332"/>
              <a:gd name="connsiteY113" fmla="*/ 3638774 h 4876546"/>
              <a:gd name="connsiteX114" fmla="*/ 1179421 w 3883332"/>
              <a:gd name="connsiteY114" fmla="*/ 3636752 h 4876546"/>
              <a:gd name="connsiteX115" fmla="*/ 3038579 w 3883332"/>
              <a:gd name="connsiteY115" fmla="*/ 4055892 h 4876546"/>
              <a:gd name="connsiteX116" fmla="*/ 3095099 w 3883332"/>
              <a:gd name="connsiteY116" fmla="*/ 3955796 h 4876546"/>
              <a:gd name="connsiteX117" fmla="*/ 2995003 w 3883332"/>
              <a:gd name="connsiteY117" fmla="*/ 3899256 h 4876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3883332" h="4876546">
                <a:moveTo>
                  <a:pt x="3587961" y="4315094"/>
                </a:moveTo>
                <a:lnTo>
                  <a:pt x="3587961" y="4795226"/>
                </a:lnTo>
                <a:cubicBezTo>
                  <a:pt x="3587961" y="4840113"/>
                  <a:pt x="3551568" y="4876506"/>
                  <a:pt x="3506681" y="4876506"/>
                </a:cubicBezTo>
                <a:cubicBezTo>
                  <a:pt x="3461794" y="4876506"/>
                  <a:pt x="3425401" y="4840113"/>
                  <a:pt x="3425401" y="4795226"/>
                </a:cubicBezTo>
                <a:lnTo>
                  <a:pt x="3425401" y="4315094"/>
                </a:lnTo>
                <a:cubicBezTo>
                  <a:pt x="3425401" y="3941257"/>
                  <a:pt x="3122887" y="3638733"/>
                  <a:pt x="2749019" y="3638733"/>
                </a:cubicBezTo>
                <a:cubicBezTo>
                  <a:pt x="2572123" y="3638733"/>
                  <a:pt x="2411615" y="3548614"/>
                  <a:pt x="2319678" y="3397646"/>
                </a:cubicBezTo>
                <a:cubicBezTo>
                  <a:pt x="2296320" y="3359313"/>
                  <a:pt x="2308471" y="3309305"/>
                  <a:pt x="2346815" y="3285957"/>
                </a:cubicBezTo>
                <a:cubicBezTo>
                  <a:pt x="2385128" y="3262579"/>
                  <a:pt x="2435146" y="3274741"/>
                  <a:pt x="2458504" y="3313095"/>
                </a:cubicBezTo>
                <a:cubicBezTo>
                  <a:pt x="2520703" y="3415213"/>
                  <a:pt x="2629314" y="3476173"/>
                  <a:pt x="2749019" y="3476173"/>
                </a:cubicBezTo>
                <a:cubicBezTo>
                  <a:pt x="3212691" y="3476153"/>
                  <a:pt x="3587961" y="3851382"/>
                  <a:pt x="3587961" y="4315094"/>
                </a:cubicBezTo>
                <a:close/>
                <a:moveTo>
                  <a:pt x="3826477" y="2822367"/>
                </a:moveTo>
                <a:cubicBezTo>
                  <a:pt x="3908346" y="2700985"/>
                  <a:pt x="3901234" y="2542977"/>
                  <a:pt x="3808798" y="2429185"/>
                </a:cubicBezTo>
                <a:lnTo>
                  <a:pt x="3653269" y="2237730"/>
                </a:lnTo>
                <a:cubicBezTo>
                  <a:pt x="3617983" y="2194306"/>
                  <a:pt x="3606482" y="2136709"/>
                  <a:pt x="3622464" y="2083653"/>
                </a:cubicBezTo>
                <a:lnTo>
                  <a:pt x="3714402" y="1778610"/>
                </a:lnTo>
                <a:cubicBezTo>
                  <a:pt x="3756444" y="1639113"/>
                  <a:pt x="3702698" y="1490177"/>
                  <a:pt x="3580676" y="1408034"/>
                </a:cubicBezTo>
                <a:lnTo>
                  <a:pt x="3397938" y="1285027"/>
                </a:lnTo>
                <a:cubicBezTo>
                  <a:pt x="3336856" y="1243909"/>
                  <a:pt x="3308764" y="1169518"/>
                  <a:pt x="3328007" y="1099891"/>
                </a:cubicBezTo>
                <a:cubicBezTo>
                  <a:pt x="3385066" y="893663"/>
                  <a:pt x="3233194" y="687863"/>
                  <a:pt x="3015302" y="678566"/>
                </a:cubicBezTo>
                <a:lnTo>
                  <a:pt x="2934490" y="675132"/>
                </a:lnTo>
                <a:cubicBezTo>
                  <a:pt x="2796456" y="669260"/>
                  <a:pt x="2681506" y="572953"/>
                  <a:pt x="2654937" y="440954"/>
                </a:cubicBezTo>
                <a:lnTo>
                  <a:pt x="2649238" y="412618"/>
                </a:lnTo>
                <a:cubicBezTo>
                  <a:pt x="2604066" y="188123"/>
                  <a:pt x="2349619" y="78872"/>
                  <a:pt x="2152678" y="189636"/>
                </a:cubicBezTo>
                <a:cubicBezTo>
                  <a:pt x="2084331" y="228072"/>
                  <a:pt x="1997789" y="216906"/>
                  <a:pt x="1942203" y="162479"/>
                </a:cubicBezTo>
                <a:lnTo>
                  <a:pt x="1874314" y="96012"/>
                </a:lnTo>
                <a:cubicBezTo>
                  <a:pt x="1743585" y="-32004"/>
                  <a:pt x="1530876" y="-32004"/>
                  <a:pt x="1400147" y="96012"/>
                </a:cubicBezTo>
                <a:lnTo>
                  <a:pt x="1251831" y="241229"/>
                </a:lnTo>
                <a:cubicBezTo>
                  <a:pt x="1226167" y="266365"/>
                  <a:pt x="1193594" y="282783"/>
                  <a:pt x="1157638" y="288737"/>
                </a:cubicBezTo>
                <a:lnTo>
                  <a:pt x="851009" y="339425"/>
                </a:lnTo>
                <a:cubicBezTo>
                  <a:pt x="590944" y="382433"/>
                  <a:pt x="426859" y="637184"/>
                  <a:pt x="496049" y="885647"/>
                </a:cubicBezTo>
                <a:lnTo>
                  <a:pt x="556278" y="1101883"/>
                </a:lnTo>
                <a:cubicBezTo>
                  <a:pt x="575348" y="1170341"/>
                  <a:pt x="547794" y="1243513"/>
                  <a:pt x="487687" y="1283960"/>
                </a:cubicBezTo>
                <a:lnTo>
                  <a:pt x="301526" y="1409294"/>
                </a:lnTo>
                <a:cubicBezTo>
                  <a:pt x="180632" y="1490696"/>
                  <a:pt x="127383" y="1638249"/>
                  <a:pt x="169039" y="1776466"/>
                </a:cubicBezTo>
                <a:lnTo>
                  <a:pt x="262064" y="2085167"/>
                </a:lnTo>
                <a:cubicBezTo>
                  <a:pt x="277761" y="2137268"/>
                  <a:pt x="266464" y="2193829"/>
                  <a:pt x="231818" y="2236480"/>
                </a:cubicBezTo>
                <a:lnTo>
                  <a:pt x="73860" y="2430922"/>
                </a:lnTo>
                <a:cubicBezTo>
                  <a:pt x="-17742" y="2543678"/>
                  <a:pt x="-24783" y="2700244"/>
                  <a:pt x="56334" y="2820508"/>
                </a:cubicBezTo>
                <a:lnTo>
                  <a:pt x="208460" y="3046070"/>
                </a:lnTo>
                <a:cubicBezTo>
                  <a:pt x="249131" y="3106380"/>
                  <a:pt x="245707" y="3185028"/>
                  <a:pt x="199946" y="3241782"/>
                </a:cubicBezTo>
                <a:lnTo>
                  <a:pt x="177421" y="3269702"/>
                </a:lnTo>
                <a:cubicBezTo>
                  <a:pt x="55186" y="3421329"/>
                  <a:pt x="68140" y="3638642"/>
                  <a:pt x="207566" y="3775162"/>
                </a:cubicBezTo>
                <a:cubicBezTo>
                  <a:pt x="223395" y="3790645"/>
                  <a:pt x="243919" y="3798367"/>
                  <a:pt x="264432" y="3798367"/>
                </a:cubicBezTo>
                <a:cubicBezTo>
                  <a:pt x="336679" y="3798367"/>
                  <a:pt x="373448" y="3710066"/>
                  <a:pt x="321317" y="3659012"/>
                </a:cubicBezTo>
                <a:cubicBezTo>
                  <a:pt x="241998" y="3581349"/>
                  <a:pt x="234561" y="3457844"/>
                  <a:pt x="303974" y="3371739"/>
                </a:cubicBezTo>
                <a:lnTo>
                  <a:pt x="326489" y="3343829"/>
                </a:lnTo>
                <a:cubicBezTo>
                  <a:pt x="417309" y="3231185"/>
                  <a:pt x="424055" y="3075005"/>
                  <a:pt x="343243" y="2955188"/>
                </a:cubicBezTo>
                <a:lnTo>
                  <a:pt x="191107" y="2729616"/>
                </a:lnTo>
                <a:cubicBezTo>
                  <a:pt x="150284" y="2669093"/>
                  <a:pt x="153870" y="2590241"/>
                  <a:pt x="200027" y="2533416"/>
                </a:cubicBezTo>
                <a:lnTo>
                  <a:pt x="357995" y="2338974"/>
                </a:lnTo>
                <a:cubicBezTo>
                  <a:pt x="426646" y="2254453"/>
                  <a:pt x="448978" y="2142043"/>
                  <a:pt x="417715" y="2038269"/>
                </a:cubicBezTo>
                <a:lnTo>
                  <a:pt x="324680" y="1729557"/>
                </a:lnTo>
                <a:cubicBezTo>
                  <a:pt x="303720" y="1660002"/>
                  <a:pt x="330898" y="1585488"/>
                  <a:pt x="392305" y="1544147"/>
                </a:cubicBezTo>
                <a:lnTo>
                  <a:pt x="578457" y="1418824"/>
                </a:lnTo>
                <a:cubicBezTo>
                  <a:pt x="696760" y="1339210"/>
                  <a:pt x="750770" y="1194308"/>
                  <a:pt x="712874" y="1058276"/>
                </a:cubicBezTo>
                <a:lnTo>
                  <a:pt x="652645" y="842040"/>
                </a:lnTo>
                <a:cubicBezTo>
                  <a:pt x="608287" y="682823"/>
                  <a:pt x="716470" y="526430"/>
                  <a:pt x="877527" y="499801"/>
                </a:cubicBezTo>
                <a:lnTo>
                  <a:pt x="1184166" y="449113"/>
                </a:lnTo>
                <a:cubicBezTo>
                  <a:pt x="1253203" y="437703"/>
                  <a:pt x="1315931" y="405983"/>
                  <a:pt x="1365562" y="357388"/>
                </a:cubicBezTo>
                <a:lnTo>
                  <a:pt x="1513878" y="212161"/>
                </a:lnTo>
                <a:cubicBezTo>
                  <a:pt x="1581889" y="145572"/>
                  <a:pt x="1692572" y="145552"/>
                  <a:pt x="1760583" y="212161"/>
                </a:cubicBezTo>
                <a:lnTo>
                  <a:pt x="1828472" y="278638"/>
                </a:lnTo>
                <a:cubicBezTo>
                  <a:pt x="1935366" y="383276"/>
                  <a:pt x="2101461" y="404957"/>
                  <a:pt x="2232373" y="331328"/>
                </a:cubicBezTo>
                <a:cubicBezTo>
                  <a:pt x="2336889" y="272501"/>
                  <a:pt x="2467262" y="332354"/>
                  <a:pt x="2489878" y="444683"/>
                </a:cubicBezTo>
                <a:lnTo>
                  <a:pt x="2495578" y="473019"/>
                </a:lnTo>
                <a:cubicBezTo>
                  <a:pt x="2536929" y="678576"/>
                  <a:pt x="2714577" y="828477"/>
                  <a:pt x="2927581" y="837560"/>
                </a:cubicBezTo>
                <a:lnTo>
                  <a:pt x="3008394" y="840994"/>
                </a:lnTo>
                <a:cubicBezTo>
                  <a:pt x="3121861" y="845820"/>
                  <a:pt x="3200489" y="951230"/>
                  <a:pt x="3171340" y="1056559"/>
                </a:cubicBezTo>
                <a:cubicBezTo>
                  <a:pt x="3133423" y="1193658"/>
                  <a:pt x="3188012" y="1339667"/>
                  <a:pt x="3307159" y="1419891"/>
                </a:cubicBezTo>
                <a:lnTo>
                  <a:pt x="3489896" y="1542898"/>
                </a:lnTo>
                <a:cubicBezTo>
                  <a:pt x="3552431" y="1584991"/>
                  <a:pt x="3580107" y="1660865"/>
                  <a:pt x="3558751" y="1731701"/>
                </a:cubicBezTo>
                <a:lnTo>
                  <a:pt x="3466813" y="2036755"/>
                </a:lnTo>
                <a:cubicBezTo>
                  <a:pt x="3435266" y="2141474"/>
                  <a:pt x="3457791" y="2254921"/>
                  <a:pt x="3527102" y="2340224"/>
                </a:cubicBezTo>
                <a:lnTo>
                  <a:pt x="3682632" y="2531679"/>
                </a:lnTo>
                <a:cubicBezTo>
                  <a:pt x="3729642" y="2589540"/>
                  <a:pt x="3733279" y="2669835"/>
                  <a:pt x="3691715" y="2731476"/>
                </a:cubicBezTo>
                <a:lnTo>
                  <a:pt x="3542088" y="2953340"/>
                </a:lnTo>
                <a:cubicBezTo>
                  <a:pt x="3460544" y="3074243"/>
                  <a:pt x="3467341" y="3231876"/>
                  <a:pt x="3559005" y="3345566"/>
                </a:cubicBezTo>
                <a:cubicBezTo>
                  <a:pt x="3583490" y="3375914"/>
                  <a:pt x="3610740" y="3405023"/>
                  <a:pt x="3622840" y="3460527"/>
                </a:cubicBezTo>
                <a:cubicBezTo>
                  <a:pt x="3632421" y="3504387"/>
                  <a:pt x="3675733" y="3532155"/>
                  <a:pt x="3719583" y="3522604"/>
                </a:cubicBezTo>
                <a:cubicBezTo>
                  <a:pt x="3763434" y="3513033"/>
                  <a:pt x="3791232" y="3469721"/>
                  <a:pt x="3781661" y="3425861"/>
                </a:cubicBezTo>
                <a:cubicBezTo>
                  <a:pt x="3760955" y="3331027"/>
                  <a:pt x="3713365" y="3278033"/>
                  <a:pt x="3685527" y="3243519"/>
                </a:cubicBezTo>
                <a:cubicBezTo>
                  <a:pt x="3638923" y="3185729"/>
                  <a:pt x="3635438" y="3105628"/>
                  <a:pt x="3676851" y="3044221"/>
                </a:cubicBezTo>
                <a:close/>
                <a:moveTo>
                  <a:pt x="2995003" y="3899256"/>
                </a:moveTo>
                <a:cubicBezTo>
                  <a:pt x="2406576" y="4062933"/>
                  <a:pt x="1822183" y="3934491"/>
                  <a:pt x="1368183" y="3581675"/>
                </a:cubicBezTo>
                <a:cubicBezTo>
                  <a:pt x="1515432" y="3504489"/>
                  <a:pt x="1621574" y="3355564"/>
                  <a:pt x="1635534" y="3177337"/>
                </a:cubicBezTo>
                <a:cubicBezTo>
                  <a:pt x="2329238" y="3382142"/>
                  <a:pt x="3023563" y="2861168"/>
                  <a:pt x="3029130" y="2143100"/>
                </a:cubicBezTo>
                <a:cubicBezTo>
                  <a:pt x="3029181" y="2141291"/>
                  <a:pt x="3029161" y="1720942"/>
                  <a:pt x="3029161" y="1719133"/>
                </a:cubicBezTo>
                <a:cubicBezTo>
                  <a:pt x="3029161" y="1270955"/>
                  <a:pt x="2664539" y="906333"/>
                  <a:pt x="2216361" y="906333"/>
                </a:cubicBezTo>
                <a:lnTo>
                  <a:pt x="1937489" y="906333"/>
                </a:lnTo>
                <a:cubicBezTo>
                  <a:pt x="1661543" y="906333"/>
                  <a:pt x="1408773" y="1064026"/>
                  <a:pt x="1308504" y="1298743"/>
                </a:cubicBezTo>
                <a:cubicBezTo>
                  <a:pt x="1247269" y="1442060"/>
                  <a:pt x="1273543" y="1537909"/>
                  <a:pt x="1252532" y="1651132"/>
                </a:cubicBezTo>
                <a:cubicBezTo>
                  <a:pt x="1217998" y="1837233"/>
                  <a:pt x="1066503" y="2013753"/>
                  <a:pt x="802271" y="2175805"/>
                </a:cubicBezTo>
                <a:cubicBezTo>
                  <a:pt x="764009" y="2199274"/>
                  <a:pt x="752010" y="2249312"/>
                  <a:pt x="775480" y="2287585"/>
                </a:cubicBezTo>
                <a:cubicBezTo>
                  <a:pt x="798949" y="2325848"/>
                  <a:pt x="848977" y="2337857"/>
                  <a:pt x="887260" y="2314377"/>
                </a:cubicBezTo>
                <a:cubicBezTo>
                  <a:pt x="1192395" y="2127260"/>
                  <a:pt x="1369067" y="1914093"/>
                  <a:pt x="1412359" y="1680810"/>
                </a:cubicBezTo>
                <a:cubicBezTo>
                  <a:pt x="1436560" y="1550548"/>
                  <a:pt x="1410876" y="1472905"/>
                  <a:pt x="1457988" y="1362629"/>
                </a:cubicBezTo>
                <a:cubicBezTo>
                  <a:pt x="1533050" y="1186952"/>
                  <a:pt x="1725744" y="1068913"/>
                  <a:pt x="1937489" y="1068913"/>
                </a:cubicBezTo>
                <a:lnTo>
                  <a:pt x="2216361" y="1068913"/>
                </a:lnTo>
                <a:cubicBezTo>
                  <a:pt x="2574907" y="1068913"/>
                  <a:pt x="2866601" y="1360607"/>
                  <a:pt x="2866601" y="1719153"/>
                </a:cubicBezTo>
                <a:lnTo>
                  <a:pt x="2866601" y="2134616"/>
                </a:lnTo>
                <a:cubicBezTo>
                  <a:pt x="2866601" y="2644425"/>
                  <a:pt x="2451849" y="3059176"/>
                  <a:pt x="1942041" y="3059176"/>
                </a:cubicBezTo>
                <a:cubicBezTo>
                  <a:pt x="1580629" y="3059176"/>
                  <a:pt x="1250206" y="2846598"/>
                  <a:pt x="1100264" y="2517618"/>
                </a:cubicBezTo>
                <a:cubicBezTo>
                  <a:pt x="1081651" y="2476764"/>
                  <a:pt x="1033442" y="2458740"/>
                  <a:pt x="992599" y="2477364"/>
                </a:cubicBezTo>
                <a:cubicBezTo>
                  <a:pt x="951745" y="2495977"/>
                  <a:pt x="933722" y="2544176"/>
                  <a:pt x="952345" y="2585029"/>
                </a:cubicBezTo>
                <a:cubicBezTo>
                  <a:pt x="1060305" y="2821900"/>
                  <a:pt x="1247909" y="3007299"/>
                  <a:pt x="1474670" y="3115544"/>
                </a:cubicBezTo>
                <a:lnTo>
                  <a:pt x="1474670" y="3137459"/>
                </a:lnTo>
                <a:cubicBezTo>
                  <a:pt x="1474670" y="3324850"/>
                  <a:pt x="1322829" y="3476214"/>
                  <a:pt x="1135052" y="3476214"/>
                </a:cubicBezTo>
                <a:cubicBezTo>
                  <a:pt x="670405" y="3476214"/>
                  <a:pt x="296110" y="3852347"/>
                  <a:pt x="296110" y="4315135"/>
                </a:cubicBezTo>
                <a:lnTo>
                  <a:pt x="296110" y="4795266"/>
                </a:lnTo>
                <a:cubicBezTo>
                  <a:pt x="296110" y="4840153"/>
                  <a:pt x="332504" y="4876546"/>
                  <a:pt x="377390" y="4876546"/>
                </a:cubicBezTo>
                <a:cubicBezTo>
                  <a:pt x="422277" y="4876546"/>
                  <a:pt x="458670" y="4840153"/>
                  <a:pt x="458670" y="4795266"/>
                </a:cubicBezTo>
                <a:lnTo>
                  <a:pt x="458670" y="4315135"/>
                </a:lnTo>
                <a:cubicBezTo>
                  <a:pt x="458670" y="3941318"/>
                  <a:pt x="761184" y="3638774"/>
                  <a:pt x="1135052" y="3638774"/>
                </a:cubicBezTo>
                <a:cubicBezTo>
                  <a:pt x="1150018" y="3638774"/>
                  <a:pt x="1164801" y="3638022"/>
                  <a:pt x="1179421" y="3636752"/>
                </a:cubicBezTo>
                <a:cubicBezTo>
                  <a:pt x="1677535" y="4071143"/>
                  <a:pt x="2354669" y="4246159"/>
                  <a:pt x="3038579" y="4055892"/>
                </a:cubicBezTo>
                <a:cubicBezTo>
                  <a:pt x="3081830" y="4043863"/>
                  <a:pt x="3107129" y="3999047"/>
                  <a:pt x="3095099" y="3955796"/>
                </a:cubicBezTo>
                <a:cubicBezTo>
                  <a:pt x="3083070" y="3912525"/>
                  <a:pt x="3038285" y="3887206"/>
                  <a:pt x="2995003" y="3899256"/>
                </a:cubicBezTo>
                <a:close/>
              </a:path>
            </a:pathLst>
          </a:custGeom>
          <a:solidFill>
            <a:schemeClr val="tx1"/>
          </a:solidFill>
          <a:ln w="10160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65534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m 20" descr="Fundo azul com letras brancas&#10;&#10;Descrição gerada automaticamente com confiança média">
            <a:extLst>
              <a:ext uri="{FF2B5EF4-FFF2-40B4-BE49-F238E27FC236}">
                <a16:creationId xmlns:a16="http://schemas.microsoft.com/office/drawing/2014/main" id="{B885BECB-4DFF-45F2-A204-0553A50556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F7F3866E-8A9F-4A73-9310-F3F96C20A1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84" b="8884"/>
          <a:stretch/>
        </p:blipFill>
        <p:spPr>
          <a:xfrm>
            <a:off x="1587497" y="886670"/>
            <a:ext cx="9017004" cy="4942630"/>
          </a:xfrm>
          <a:prstGeom prst="rect">
            <a:avLst/>
          </a:prstGeom>
        </p:spPr>
      </p:pic>
      <p:sp>
        <p:nvSpPr>
          <p:cNvPr id="19" name="Retângulo: Cantos Arredondados 18">
            <a:extLst>
              <a:ext uri="{FF2B5EF4-FFF2-40B4-BE49-F238E27FC236}">
                <a16:creationId xmlns:a16="http://schemas.microsoft.com/office/drawing/2014/main" id="{C1A83AE6-211D-46BE-B1F9-98244E4F6EA8}"/>
              </a:ext>
            </a:extLst>
          </p:cNvPr>
          <p:cNvSpPr/>
          <p:nvPr/>
        </p:nvSpPr>
        <p:spPr>
          <a:xfrm>
            <a:off x="7950200" y="5441589"/>
            <a:ext cx="3051175" cy="829929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0" bIns="360000" rtlCol="0" anchor="ctr"/>
          <a:lstStyle/>
          <a:p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Perfil por Raça/Cor</a:t>
            </a:r>
          </a:p>
        </p:txBody>
      </p:sp>
      <p:sp>
        <p:nvSpPr>
          <p:cNvPr id="20" name="Forma Livre: Forma 19">
            <a:extLst>
              <a:ext uri="{FF2B5EF4-FFF2-40B4-BE49-F238E27FC236}">
                <a16:creationId xmlns:a16="http://schemas.microsoft.com/office/drawing/2014/main" id="{F7D4C41B-9CEA-4DC9-B6A3-C147CF3AB9A7}"/>
              </a:ext>
            </a:extLst>
          </p:cNvPr>
          <p:cNvSpPr/>
          <p:nvPr/>
        </p:nvSpPr>
        <p:spPr>
          <a:xfrm rot="3195273">
            <a:off x="2919778" y="2065448"/>
            <a:ext cx="2100184" cy="1234494"/>
          </a:xfrm>
          <a:custGeom>
            <a:avLst/>
            <a:gdLst>
              <a:gd name="connsiteX0" fmla="*/ 1344646 w 1348497"/>
              <a:gd name="connsiteY0" fmla="*/ 609901 h 792650"/>
              <a:gd name="connsiteX1" fmla="*/ 1331033 w 1348497"/>
              <a:gd name="connsiteY1" fmla="*/ 600883 h 792650"/>
              <a:gd name="connsiteX2" fmla="*/ 1288993 w 1348497"/>
              <a:gd name="connsiteY2" fmla="*/ 590596 h 792650"/>
              <a:gd name="connsiteX3" fmla="*/ 1108251 w 1348497"/>
              <a:gd name="connsiteY3" fmla="*/ 586275 h 792650"/>
              <a:gd name="connsiteX4" fmla="*/ 1086922 w 1348497"/>
              <a:gd name="connsiteY4" fmla="*/ 590562 h 792650"/>
              <a:gd name="connsiteX5" fmla="*/ 1088294 w 1348497"/>
              <a:gd name="connsiteY5" fmla="*/ 603146 h 792650"/>
              <a:gd name="connsiteX6" fmla="*/ 1111474 w 1348497"/>
              <a:gd name="connsiteY6" fmla="*/ 616108 h 792650"/>
              <a:gd name="connsiteX7" fmla="*/ 1143946 w 1348497"/>
              <a:gd name="connsiteY7" fmla="*/ 622451 h 792650"/>
              <a:gd name="connsiteX8" fmla="*/ 1248463 w 1348497"/>
              <a:gd name="connsiteY8" fmla="*/ 624955 h 792650"/>
              <a:gd name="connsiteX9" fmla="*/ 1243799 w 1348497"/>
              <a:gd name="connsiteY9" fmla="*/ 632293 h 792650"/>
              <a:gd name="connsiteX10" fmla="*/ 1171310 w 1348497"/>
              <a:gd name="connsiteY10" fmla="*/ 655335 h 792650"/>
              <a:gd name="connsiteX11" fmla="*/ 1161400 w 1348497"/>
              <a:gd name="connsiteY11" fmla="*/ 658250 h 792650"/>
              <a:gd name="connsiteX12" fmla="*/ 1160200 w 1348497"/>
              <a:gd name="connsiteY12" fmla="*/ 658628 h 792650"/>
              <a:gd name="connsiteX13" fmla="*/ 1157937 w 1348497"/>
              <a:gd name="connsiteY13" fmla="*/ 659210 h 792650"/>
              <a:gd name="connsiteX14" fmla="*/ 1136917 w 1348497"/>
              <a:gd name="connsiteY14" fmla="*/ 665005 h 792650"/>
              <a:gd name="connsiteX15" fmla="*/ 1095838 w 1348497"/>
              <a:gd name="connsiteY15" fmla="*/ 675395 h 792650"/>
              <a:gd name="connsiteX16" fmla="*/ 1012924 w 1348497"/>
              <a:gd name="connsiteY16" fmla="*/ 692163 h 792650"/>
              <a:gd name="connsiteX17" fmla="*/ 972325 w 1348497"/>
              <a:gd name="connsiteY17" fmla="*/ 698061 h 792650"/>
              <a:gd name="connsiteX18" fmla="*/ 969650 w 1348497"/>
              <a:gd name="connsiteY18" fmla="*/ 698370 h 792650"/>
              <a:gd name="connsiteX19" fmla="*/ 967216 w 1348497"/>
              <a:gd name="connsiteY19" fmla="*/ 698644 h 792650"/>
              <a:gd name="connsiteX20" fmla="*/ 957031 w 1348497"/>
              <a:gd name="connsiteY20" fmla="*/ 699741 h 792650"/>
              <a:gd name="connsiteX21" fmla="*/ 935498 w 1348497"/>
              <a:gd name="connsiteY21" fmla="*/ 701627 h 792650"/>
              <a:gd name="connsiteX22" fmla="*/ 779752 w 1348497"/>
              <a:gd name="connsiteY22" fmla="*/ 698473 h 792650"/>
              <a:gd name="connsiteX23" fmla="*/ 770220 w 1348497"/>
              <a:gd name="connsiteY23" fmla="*/ 697170 h 792650"/>
              <a:gd name="connsiteX24" fmla="*/ 766413 w 1348497"/>
              <a:gd name="connsiteY24" fmla="*/ 696586 h 792650"/>
              <a:gd name="connsiteX25" fmla="*/ 766174 w 1348497"/>
              <a:gd name="connsiteY25" fmla="*/ 696552 h 792650"/>
              <a:gd name="connsiteX26" fmla="*/ 747314 w 1348497"/>
              <a:gd name="connsiteY26" fmla="*/ 693295 h 792650"/>
              <a:gd name="connsiteX27" fmla="*/ 713401 w 1348497"/>
              <a:gd name="connsiteY27" fmla="*/ 685991 h 792650"/>
              <a:gd name="connsiteX28" fmla="*/ 645473 w 1348497"/>
              <a:gd name="connsiteY28" fmla="*/ 665177 h 792650"/>
              <a:gd name="connsiteX29" fmla="*/ 508964 w 1348497"/>
              <a:gd name="connsiteY29" fmla="*/ 590390 h 792650"/>
              <a:gd name="connsiteX30" fmla="*/ 375748 w 1348497"/>
              <a:gd name="connsiteY30" fmla="*/ 408516 h 792650"/>
              <a:gd name="connsiteX31" fmla="*/ 362100 w 1348497"/>
              <a:gd name="connsiteY31" fmla="*/ 362705 h 792650"/>
              <a:gd name="connsiteX32" fmla="*/ 559851 w 1348497"/>
              <a:gd name="connsiteY32" fmla="*/ 299405 h 792650"/>
              <a:gd name="connsiteX33" fmla="*/ 646467 w 1348497"/>
              <a:gd name="connsiteY33" fmla="*/ 187346 h 792650"/>
              <a:gd name="connsiteX34" fmla="*/ 634466 w 1348497"/>
              <a:gd name="connsiteY34" fmla="*/ 77378 h 792650"/>
              <a:gd name="connsiteX35" fmla="*/ 528612 w 1348497"/>
              <a:gd name="connsiteY35" fmla="*/ 22137 h 792650"/>
              <a:gd name="connsiteX36" fmla="*/ 372765 w 1348497"/>
              <a:gd name="connsiteY36" fmla="*/ 90853 h 792650"/>
              <a:gd name="connsiteX37" fmla="*/ 280421 w 1348497"/>
              <a:gd name="connsiteY37" fmla="*/ 280580 h 792650"/>
              <a:gd name="connsiteX38" fmla="*/ 206492 w 1348497"/>
              <a:gd name="connsiteY38" fmla="*/ 235763 h 792650"/>
              <a:gd name="connsiteX39" fmla="*/ 93129 w 1348497"/>
              <a:gd name="connsiteY39" fmla="*/ 84407 h 792650"/>
              <a:gd name="connsiteX40" fmla="*/ 78419 w 1348497"/>
              <a:gd name="connsiteY40" fmla="*/ 33624 h 792650"/>
              <a:gd name="connsiteX41" fmla="*/ 74819 w 1348497"/>
              <a:gd name="connsiteY41" fmla="*/ 8043 h 792650"/>
              <a:gd name="connsiteX42" fmla="*/ 39465 w 1348497"/>
              <a:gd name="connsiteY42" fmla="*/ 7598 h 792650"/>
              <a:gd name="connsiteX43" fmla="*/ 12068 w 1348497"/>
              <a:gd name="connsiteY43" fmla="*/ 26114 h 792650"/>
              <a:gd name="connsiteX44" fmla="*/ 32 w 1348497"/>
              <a:gd name="connsiteY44" fmla="*/ 44185 h 792650"/>
              <a:gd name="connsiteX45" fmla="*/ 95701 w 1348497"/>
              <a:gd name="connsiteY45" fmla="*/ 246427 h 792650"/>
              <a:gd name="connsiteX46" fmla="*/ 279907 w 1348497"/>
              <a:gd name="connsiteY46" fmla="*/ 353378 h 792650"/>
              <a:gd name="connsiteX47" fmla="*/ 361174 w 1348497"/>
              <a:gd name="connsiteY47" fmla="*/ 560215 h 792650"/>
              <a:gd name="connsiteX48" fmla="*/ 569315 w 1348497"/>
              <a:gd name="connsiteY48" fmla="*/ 711434 h 792650"/>
              <a:gd name="connsiteX49" fmla="*/ 838320 w 1348497"/>
              <a:gd name="connsiteY49" fmla="*/ 755599 h 792650"/>
              <a:gd name="connsiteX50" fmla="*/ 1156908 w 1348497"/>
              <a:gd name="connsiteY50" fmla="*/ 697787 h 792650"/>
              <a:gd name="connsiteX51" fmla="*/ 1213898 w 1348497"/>
              <a:gd name="connsiteY51" fmla="*/ 679613 h 792650"/>
              <a:gd name="connsiteX52" fmla="*/ 1160440 w 1348497"/>
              <a:gd name="connsiteY52" fmla="*/ 764138 h 792650"/>
              <a:gd name="connsiteX53" fmla="*/ 1170041 w 1348497"/>
              <a:gd name="connsiteY53" fmla="*/ 777717 h 792650"/>
              <a:gd name="connsiteX54" fmla="*/ 1198399 w 1348497"/>
              <a:gd name="connsiteY54" fmla="*/ 789341 h 792650"/>
              <a:gd name="connsiteX55" fmla="*/ 1228917 w 1348497"/>
              <a:gd name="connsiteY55" fmla="*/ 792153 h 792650"/>
              <a:gd name="connsiteX56" fmla="*/ 1236152 w 1348497"/>
              <a:gd name="connsiteY56" fmla="*/ 790713 h 792650"/>
              <a:gd name="connsiteX57" fmla="*/ 1243696 w 1348497"/>
              <a:gd name="connsiteY57" fmla="*/ 784540 h 792650"/>
              <a:gd name="connsiteX58" fmla="*/ 1348452 w 1348497"/>
              <a:gd name="connsiteY58" fmla="*/ 618851 h 792650"/>
              <a:gd name="connsiteX59" fmla="*/ 1344646 w 1348497"/>
              <a:gd name="connsiteY59" fmla="*/ 609901 h 792650"/>
              <a:gd name="connsiteX60" fmla="*/ 484070 w 1348497"/>
              <a:gd name="connsiteY60" fmla="*/ 302732 h 792650"/>
              <a:gd name="connsiteX61" fmla="*/ 488664 w 1348497"/>
              <a:gd name="connsiteY61" fmla="*/ 301497 h 792650"/>
              <a:gd name="connsiteX62" fmla="*/ 484070 w 1348497"/>
              <a:gd name="connsiteY62" fmla="*/ 302732 h 792650"/>
              <a:gd name="connsiteX63" fmla="*/ 558376 w 1348497"/>
              <a:gd name="connsiteY63" fmla="*/ 252668 h 792650"/>
              <a:gd name="connsiteX64" fmla="*/ 558513 w 1348497"/>
              <a:gd name="connsiteY64" fmla="*/ 252462 h 792650"/>
              <a:gd name="connsiteX65" fmla="*/ 558376 w 1348497"/>
              <a:gd name="connsiteY65" fmla="*/ 252668 h 792650"/>
              <a:gd name="connsiteX66" fmla="*/ 353699 w 1348497"/>
              <a:gd name="connsiteY66" fmla="*/ 260143 h 792650"/>
              <a:gd name="connsiteX67" fmla="*/ 359734 w 1348497"/>
              <a:gd name="connsiteY67" fmla="*/ 215292 h 792650"/>
              <a:gd name="connsiteX68" fmla="*/ 364981 w 1348497"/>
              <a:gd name="connsiteY68" fmla="*/ 193723 h 792650"/>
              <a:gd name="connsiteX69" fmla="*/ 368067 w 1348497"/>
              <a:gd name="connsiteY69" fmla="*/ 183505 h 792650"/>
              <a:gd name="connsiteX70" fmla="*/ 368238 w 1348497"/>
              <a:gd name="connsiteY70" fmla="*/ 182922 h 792650"/>
              <a:gd name="connsiteX71" fmla="*/ 368547 w 1348497"/>
              <a:gd name="connsiteY71" fmla="*/ 182099 h 792650"/>
              <a:gd name="connsiteX72" fmla="*/ 370981 w 1348497"/>
              <a:gd name="connsiteY72" fmla="*/ 175378 h 792650"/>
              <a:gd name="connsiteX73" fmla="*/ 390184 w 1348497"/>
              <a:gd name="connsiteY73" fmla="*/ 134093 h 792650"/>
              <a:gd name="connsiteX74" fmla="*/ 396424 w 1348497"/>
              <a:gd name="connsiteY74" fmla="*/ 123635 h 792650"/>
              <a:gd name="connsiteX75" fmla="*/ 398722 w 1348497"/>
              <a:gd name="connsiteY75" fmla="*/ 120103 h 792650"/>
              <a:gd name="connsiteX76" fmla="*/ 400162 w 1348497"/>
              <a:gd name="connsiteY76" fmla="*/ 118046 h 792650"/>
              <a:gd name="connsiteX77" fmla="*/ 414667 w 1348497"/>
              <a:gd name="connsiteY77" fmla="*/ 99666 h 792650"/>
              <a:gd name="connsiteX78" fmla="*/ 416519 w 1348497"/>
              <a:gd name="connsiteY78" fmla="*/ 97609 h 792650"/>
              <a:gd name="connsiteX79" fmla="*/ 418096 w 1348497"/>
              <a:gd name="connsiteY79" fmla="*/ 95997 h 792650"/>
              <a:gd name="connsiteX80" fmla="*/ 426428 w 1348497"/>
              <a:gd name="connsiteY80" fmla="*/ 88179 h 792650"/>
              <a:gd name="connsiteX81" fmla="*/ 429034 w 1348497"/>
              <a:gd name="connsiteY81" fmla="*/ 86121 h 792650"/>
              <a:gd name="connsiteX82" fmla="*/ 432120 w 1348497"/>
              <a:gd name="connsiteY82" fmla="*/ 83859 h 792650"/>
              <a:gd name="connsiteX83" fmla="*/ 435309 w 1348497"/>
              <a:gd name="connsiteY83" fmla="*/ 81870 h 792650"/>
              <a:gd name="connsiteX84" fmla="*/ 437161 w 1348497"/>
              <a:gd name="connsiteY84" fmla="*/ 80910 h 792650"/>
              <a:gd name="connsiteX85" fmla="*/ 437950 w 1348497"/>
              <a:gd name="connsiteY85" fmla="*/ 80532 h 792650"/>
              <a:gd name="connsiteX86" fmla="*/ 446145 w 1348497"/>
              <a:gd name="connsiteY86" fmla="*/ 77446 h 792650"/>
              <a:gd name="connsiteX87" fmla="*/ 444636 w 1348497"/>
              <a:gd name="connsiteY87" fmla="*/ 77824 h 792650"/>
              <a:gd name="connsiteX88" fmla="*/ 448339 w 1348497"/>
              <a:gd name="connsiteY88" fmla="*/ 76760 h 792650"/>
              <a:gd name="connsiteX89" fmla="*/ 448888 w 1348497"/>
              <a:gd name="connsiteY89" fmla="*/ 76589 h 792650"/>
              <a:gd name="connsiteX90" fmla="*/ 448408 w 1348497"/>
              <a:gd name="connsiteY90" fmla="*/ 76760 h 792650"/>
              <a:gd name="connsiteX91" fmla="*/ 450877 w 1348497"/>
              <a:gd name="connsiteY91" fmla="*/ 76315 h 792650"/>
              <a:gd name="connsiteX92" fmla="*/ 457152 w 1348497"/>
              <a:gd name="connsiteY92" fmla="*/ 75080 h 792650"/>
              <a:gd name="connsiteX93" fmla="*/ 461678 w 1348497"/>
              <a:gd name="connsiteY93" fmla="*/ 74429 h 792650"/>
              <a:gd name="connsiteX94" fmla="*/ 464387 w 1348497"/>
              <a:gd name="connsiteY94" fmla="*/ 74189 h 792650"/>
              <a:gd name="connsiteX95" fmla="*/ 471691 w 1348497"/>
              <a:gd name="connsiteY95" fmla="*/ 73914 h 792650"/>
              <a:gd name="connsiteX96" fmla="*/ 484413 w 1348497"/>
              <a:gd name="connsiteY96" fmla="*/ 74326 h 792650"/>
              <a:gd name="connsiteX97" fmla="*/ 490722 w 1348497"/>
              <a:gd name="connsiteY97" fmla="*/ 74977 h 792650"/>
              <a:gd name="connsiteX98" fmla="*/ 490756 w 1348497"/>
              <a:gd name="connsiteY98" fmla="*/ 74977 h 792650"/>
              <a:gd name="connsiteX99" fmla="*/ 493157 w 1348497"/>
              <a:gd name="connsiteY99" fmla="*/ 75423 h 792650"/>
              <a:gd name="connsiteX100" fmla="*/ 537974 w 1348497"/>
              <a:gd name="connsiteY100" fmla="*/ 94934 h 792650"/>
              <a:gd name="connsiteX101" fmla="*/ 575453 w 1348497"/>
              <a:gd name="connsiteY101" fmla="*/ 159605 h 792650"/>
              <a:gd name="connsiteX102" fmla="*/ 575041 w 1348497"/>
              <a:gd name="connsiteY102" fmla="*/ 209120 h 792650"/>
              <a:gd name="connsiteX103" fmla="*/ 572126 w 1348497"/>
              <a:gd name="connsiteY103" fmla="*/ 221944 h 792650"/>
              <a:gd name="connsiteX104" fmla="*/ 570789 w 1348497"/>
              <a:gd name="connsiteY104" fmla="*/ 226402 h 792650"/>
              <a:gd name="connsiteX105" fmla="*/ 569280 w 1348497"/>
              <a:gd name="connsiteY105" fmla="*/ 230551 h 792650"/>
              <a:gd name="connsiteX106" fmla="*/ 557553 w 1348497"/>
              <a:gd name="connsiteY106" fmla="*/ 253800 h 792650"/>
              <a:gd name="connsiteX107" fmla="*/ 556422 w 1348497"/>
              <a:gd name="connsiteY107" fmla="*/ 255445 h 792650"/>
              <a:gd name="connsiteX108" fmla="*/ 552067 w 1348497"/>
              <a:gd name="connsiteY108" fmla="*/ 261275 h 792650"/>
              <a:gd name="connsiteX109" fmla="*/ 547438 w 1348497"/>
              <a:gd name="connsiteY109" fmla="*/ 266864 h 792650"/>
              <a:gd name="connsiteX110" fmla="*/ 545072 w 1348497"/>
              <a:gd name="connsiteY110" fmla="*/ 269607 h 792650"/>
              <a:gd name="connsiteX111" fmla="*/ 547541 w 1348497"/>
              <a:gd name="connsiteY111" fmla="*/ 267036 h 792650"/>
              <a:gd name="connsiteX112" fmla="*/ 537116 w 1348497"/>
              <a:gd name="connsiteY112" fmla="*/ 277117 h 792650"/>
              <a:gd name="connsiteX113" fmla="*/ 536670 w 1348497"/>
              <a:gd name="connsiteY113" fmla="*/ 277494 h 792650"/>
              <a:gd name="connsiteX114" fmla="*/ 533310 w 1348497"/>
              <a:gd name="connsiteY114" fmla="*/ 280100 h 792650"/>
              <a:gd name="connsiteX115" fmla="*/ 528647 w 1348497"/>
              <a:gd name="connsiteY115" fmla="*/ 283529 h 792650"/>
              <a:gd name="connsiteX116" fmla="*/ 526521 w 1348497"/>
              <a:gd name="connsiteY116" fmla="*/ 285072 h 792650"/>
              <a:gd name="connsiteX117" fmla="*/ 528098 w 1348497"/>
              <a:gd name="connsiteY117" fmla="*/ 283906 h 792650"/>
              <a:gd name="connsiteX118" fmla="*/ 522132 w 1348497"/>
              <a:gd name="connsiteY118" fmla="*/ 287541 h 792650"/>
              <a:gd name="connsiteX119" fmla="*/ 521069 w 1348497"/>
              <a:gd name="connsiteY119" fmla="*/ 288158 h 792650"/>
              <a:gd name="connsiteX120" fmla="*/ 510919 w 1348497"/>
              <a:gd name="connsiteY120" fmla="*/ 293164 h 792650"/>
              <a:gd name="connsiteX121" fmla="*/ 507078 w 1348497"/>
              <a:gd name="connsiteY121" fmla="*/ 294776 h 792650"/>
              <a:gd name="connsiteX122" fmla="*/ 512016 w 1348497"/>
              <a:gd name="connsiteY122" fmla="*/ 292856 h 792650"/>
              <a:gd name="connsiteX123" fmla="*/ 504267 w 1348497"/>
              <a:gd name="connsiteY123" fmla="*/ 295942 h 792650"/>
              <a:gd name="connsiteX124" fmla="*/ 491133 w 1348497"/>
              <a:gd name="connsiteY124" fmla="*/ 300537 h 792650"/>
              <a:gd name="connsiteX125" fmla="*/ 488973 w 1348497"/>
              <a:gd name="connsiteY125" fmla="*/ 301360 h 792650"/>
              <a:gd name="connsiteX126" fmla="*/ 487361 w 1348497"/>
              <a:gd name="connsiteY126" fmla="*/ 301771 h 792650"/>
              <a:gd name="connsiteX127" fmla="*/ 482870 w 1348497"/>
              <a:gd name="connsiteY127" fmla="*/ 302937 h 792650"/>
              <a:gd name="connsiteX128" fmla="*/ 454615 w 1348497"/>
              <a:gd name="connsiteY128" fmla="*/ 308767 h 792650"/>
              <a:gd name="connsiteX129" fmla="*/ 448065 w 1348497"/>
              <a:gd name="connsiteY129" fmla="*/ 309692 h 792650"/>
              <a:gd name="connsiteX130" fmla="*/ 447482 w 1348497"/>
              <a:gd name="connsiteY130" fmla="*/ 309795 h 792650"/>
              <a:gd name="connsiteX131" fmla="*/ 434041 w 1348497"/>
              <a:gd name="connsiteY131" fmla="*/ 310893 h 792650"/>
              <a:gd name="connsiteX132" fmla="*/ 407774 w 1348497"/>
              <a:gd name="connsiteY132" fmla="*/ 311373 h 792650"/>
              <a:gd name="connsiteX133" fmla="*/ 381611 w 1348497"/>
              <a:gd name="connsiteY133" fmla="*/ 309590 h 792650"/>
              <a:gd name="connsiteX134" fmla="*/ 369438 w 1348497"/>
              <a:gd name="connsiteY134" fmla="*/ 308047 h 792650"/>
              <a:gd name="connsiteX135" fmla="*/ 366935 w 1348497"/>
              <a:gd name="connsiteY135" fmla="*/ 307635 h 792650"/>
              <a:gd name="connsiteX136" fmla="*/ 359666 w 1348497"/>
              <a:gd name="connsiteY136" fmla="*/ 306298 h 792650"/>
              <a:gd name="connsiteX137" fmla="*/ 353699 w 1348497"/>
              <a:gd name="connsiteY137" fmla="*/ 304995 h 792650"/>
              <a:gd name="connsiteX138" fmla="*/ 353699 w 1348497"/>
              <a:gd name="connsiteY138" fmla="*/ 260143 h 792650"/>
              <a:gd name="connsiteX139" fmla="*/ 765865 w 1348497"/>
              <a:gd name="connsiteY139" fmla="*/ 696518 h 792650"/>
              <a:gd name="connsiteX140" fmla="*/ 765865 w 1348497"/>
              <a:gd name="connsiteY140" fmla="*/ 696518 h 792650"/>
              <a:gd name="connsiteX141" fmla="*/ 765865 w 1348497"/>
              <a:gd name="connsiteY141" fmla="*/ 696518 h 792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1348497" h="792650">
                <a:moveTo>
                  <a:pt x="1344646" y="609901"/>
                </a:moveTo>
                <a:cubicBezTo>
                  <a:pt x="1340600" y="606164"/>
                  <a:pt x="1336073" y="603146"/>
                  <a:pt x="1331033" y="600883"/>
                </a:cubicBezTo>
                <a:cubicBezTo>
                  <a:pt x="1318243" y="594608"/>
                  <a:pt x="1303224" y="590939"/>
                  <a:pt x="1288993" y="590596"/>
                </a:cubicBezTo>
                <a:cubicBezTo>
                  <a:pt x="1228746" y="589156"/>
                  <a:pt x="1168498" y="587716"/>
                  <a:pt x="1108251" y="586275"/>
                </a:cubicBezTo>
                <a:cubicBezTo>
                  <a:pt x="1102696" y="586138"/>
                  <a:pt x="1091620" y="586138"/>
                  <a:pt x="1086922" y="590562"/>
                </a:cubicBezTo>
                <a:cubicBezTo>
                  <a:pt x="1082704" y="594505"/>
                  <a:pt x="1084659" y="599512"/>
                  <a:pt x="1088294" y="603146"/>
                </a:cubicBezTo>
                <a:cubicBezTo>
                  <a:pt x="1094535" y="609319"/>
                  <a:pt x="1103347" y="613365"/>
                  <a:pt x="1111474" y="616108"/>
                </a:cubicBezTo>
                <a:cubicBezTo>
                  <a:pt x="1121932" y="619640"/>
                  <a:pt x="1132905" y="622212"/>
                  <a:pt x="1143946" y="622451"/>
                </a:cubicBezTo>
                <a:cubicBezTo>
                  <a:pt x="1178785" y="623274"/>
                  <a:pt x="1213624" y="624132"/>
                  <a:pt x="1248463" y="624955"/>
                </a:cubicBezTo>
                <a:cubicBezTo>
                  <a:pt x="1246919" y="627389"/>
                  <a:pt x="1245376" y="629858"/>
                  <a:pt x="1243799" y="632293"/>
                </a:cubicBezTo>
                <a:cubicBezTo>
                  <a:pt x="1219762" y="640385"/>
                  <a:pt x="1195622" y="648100"/>
                  <a:pt x="1171310" y="655335"/>
                </a:cubicBezTo>
                <a:cubicBezTo>
                  <a:pt x="1167984" y="656296"/>
                  <a:pt x="1164692" y="657290"/>
                  <a:pt x="1161400" y="658250"/>
                </a:cubicBezTo>
                <a:cubicBezTo>
                  <a:pt x="1161023" y="658353"/>
                  <a:pt x="1160612" y="658490"/>
                  <a:pt x="1160200" y="658628"/>
                </a:cubicBezTo>
                <a:cubicBezTo>
                  <a:pt x="1159411" y="658833"/>
                  <a:pt x="1158623" y="659039"/>
                  <a:pt x="1157937" y="659210"/>
                </a:cubicBezTo>
                <a:cubicBezTo>
                  <a:pt x="1150942" y="661199"/>
                  <a:pt x="1143946" y="663119"/>
                  <a:pt x="1136917" y="665005"/>
                </a:cubicBezTo>
                <a:cubicBezTo>
                  <a:pt x="1123270" y="668674"/>
                  <a:pt x="1109588" y="672138"/>
                  <a:pt x="1095838" y="675395"/>
                </a:cubicBezTo>
                <a:cubicBezTo>
                  <a:pt x="1068406" y="681910"/>
                  <a:pt x="1040768" y="687568"/>
                  <a:pt x="1012924" y="692163"/>
                </a:cubicBezTo>
                <a:cubicBezTo>
                  <a:pt x="999449" y="694392"/>
                  <a:pt x="985904" y="696347"/>
                  <a:pt x="972325" y="698061"/>
                </a:cubicBezTo>
                <a:cubicBezTo>
                  <a:pt x="972291" y="698061"/>
                  <a:pt x="970885" y="698232"/>
                  <a:pt x="969650" y="698370"/>
                </a:cubicBezTo>
                <a:cubicBezTo>
                  <a:pt x="968793" y="698473"/>
                  <a:pt x="967627" y="698609"/>
                  <a:pt x="967216" y="698644"/>
                </a:cubicBezTo>
                <a:cubicBezTo>
                  <a:pt x="963821" y="699021"/>
                  <a:pt x="960427" y="699398"/>
                  <a:pt x="957031" y="699741"/>
                </a:cubicBezTo>
                <a:cubicBezTo>
                  <a:pt x="949865" y="700461"/>
                  <a:pt x="942664" y="701079"/>
                  <a:pt x="935498" y="701627"/>
                </a:cubicBezTo>
                <a:cubicBezTo>
                  <a:pt x="883651" y="705605"/>
                  <a:pt x="831359" y="705125"/>
                  <a:pt x="779752" y="698473"/>
                </a:cubicBezTo>
                <a:cubicBezTo>
                  <a:pt x="776564" y="698061"/>
                  <a:pt x="773409" y="697615"/>
                  <a:pt x="770220" y="697170"/>
                </a:cubicBezTo>
                <a:cubicBezTo>
                  <a:pt x="768951" y="696964"/>
                  <a:pt x="767682" y="696792"/>
                  <a:pt x="766413" y="696586"/>
                </a:cubicBezTo>
                <a:cubicBezTo>
                  <a:pt x="766311" y="696586"/>
                  <a:pt x="766242" y="696586"/>
                  <a:pt x="766174" y="696552"/>
                </a:cubicBezTo>
                <a:cubicBezTo>
                  <a:pt x="759864" y="695558"/>
                  <a:pt x="753555" y="694460"/>
                  <a:pt x="747314" y="693295"/>
                </a:cubicBezTo>
                <a:cubicBezTo>
                  <a:pt x="735930" y="691169"/>
                  <a:pt x="724649" y="688734"/>
                  <a:pt x="713401" y="685991"/>
                </a:cubicBezTo>
                <a:cubicBezTo>
                  <a:pt x="690393" y="680367"/>
                  <a:pt x="667693" y="673441"/>
                  <a:pt x="645473" y="665177"/>
                </a:cubicBezTo>
                <a:cubicBezTo>
                  <a:pt x="596609" y="647003"/>
                  <a:pt x="550318" y="622143"/>
                  <a:pt x="508964" y="590390"/>
                </a:cubicBezTo>
                <a:cubicBezTo>
                  <a:pt x="448785" y="542830"/>
                  <a:pt x="402082" y="480800"/>
                  <a:pt x="375748" y="408516"/>
                </a:cubicBezTo>
                <a:cubicBezTo>
                  <a:pt x="370261" y="393531"/>
                  <a:pt x="365701" y="378238"/>
                  <a:pt x="362100" y="362705"/>
                </a:cubicBezTo>
                <a:cubicBezTo>
                  <a:pt x="432258" y="362156"/>
                  <a:pt x="501077" y="340176"/>
                  <a:pt x="559851" y="299405"/>
                </a:cubicBezTo>
                <a:cubicBezTo>
                  <a:pt x="599353" y="272008"/>
                  <a:pt x="632991" y="234186"/>
                  <a:pt x="646467" y="187346"/>
                </a:cubicBezTo>
                <a:cubicBezTo>
                  <a:pt x="656754" y="151581"/>
                  <a:pt x="653668" y="109747"/>
                  <a:pt x="634466" y="77378"/>
                </a:cubicBezTo>
                <a:cubicBezTo>
                  <a:pt x="612486" y="40310"/>
                  <a:pt x="570686" y="22068"/>
                  <a:pt x="528612" y="22137"/>
                </a:cubicBezTo>
                <a:cubicBezTo>
                  <a:pt x="470525" y="22205"/>
                  <a:pt x="414564" y="52243"/>
                  <a:pt x="372765" y="90853"/>
                </a:cubicBezTo>
                <a:cubicBezTo>
                  <a:pt x="319615" y="139991"/>
                  <a:pt x="288651" y="209188"/>
                  <a:pt x="280421" y="280580"/>
                </a:cubicBezTo>
                <a:cubicBezTo>
                  <a:pt x="254155" y="268544"/>
                  <a:pt x="229364" y="253422"/>
                  <a:pt x="206492" y="235763"/>
                </a:cubicBezTo>
                <a:cubicBezTo>
                  <a:pt x="156566" y="196090"/>
                  <a:pt x="116069" y="144106"/>
                  <a:pt x="93129" y="84407"/>
                </a:cubicBezTo>
                <a:cubicBezTo>
                  <a:pt x="86786" y="67914"/>
                  <a:pt x="81917" y="50940"/>
                  <a:pt x="78419" y="33624"/>
                </a:cubicBezTo>
                <a:cubicBezTo>
                  <a:pt x="76910" y="25154"/>
                  <a:pt x="75676" y="16616"/>
                  <a:pt x="74819" y="8043"/>
                </a:cubicBezTo>
                <a:cubicBezTo>
                  <a:pt x="73275" y="-7627"/>
                  <a:pt x="47146" y="3757"/>
                  <a:pt x="39465" y="7598"/>
                </a:cubicBezTo>
                <a:cubicBezTo>
                  <a:pt x="29693" y="12501"/>
                  <a:pt x="19886" y="18399"/>
                  <a:pt x="12068" y="26114"/>
                </a:cubicBezTo>
                <a:cubicBezTo>
                  <a:pt x="7885" y="30263"/>
                  <a:pt x="-585" y="37704"/>
                  <a:pt x="32" y="44185"/>
                </a:cubicBezTo>
                <a:cubicBezTo>
                  <a:pt x="7542" y="120652"/>
                  <a:pt x="42517" y="191392"/>
                  <a:pt x="95701" y="246427"/>
                </a:cubicBezTo>
                <a:cubicBezTo>
                  <a:pt x="145525" y="298034"/>
                  <a:pt x="209955" y="336713"/>
                  <a:pt x="279907" y="353378"/>
                </a:cubicBezTo>
                <a:cubicBezTo>
                  <a:pt x="286902" y="427993"/>
                  <a:pt x="315637" y="500825"/>
                  <a:pt x="361174" y="560215"/>
                </a:cubicBezTo>
                <a:cubicBezTo>
                  <a:pt x="413947" y="629104"/>
                  <a:pt x="489076" y="679887"/>
                  <a:pt x="569315" y="711434"/>
                </a:cubicBezTo>
                <a:cubicBezTo>
                  <a:pt x="654491" y="744901"/>
                  <a:pt x="747108" y="758137"/>
                  <a:pt x="838320" y="755599"/>
                </a:cubicBezTo>
                <a:cubicBezTo>
                  <a:pt x="946813" y="752616"/>
                  <a:pt x="1053352" y="729059"/>
                  <a:pt x="1156908" y="697787"/>
                </a:cubicBezTo>
                <a:cubicBezTo>
                  <a:pt x="1176008" y="692026"/>
                  <a:pt x="1194970" y="685888"/>
                  <a:pt x="1213898" y="679613"/>
                </a:cubicBezTo>
                <a:cubicBezTo>
                  <a:pt x="1196067" y="707765"/>
                  <a:pt x="1178236" y="735951"/>
                  <a:pt x="1160440" y="764138"/>
                </a:cubicBezTo>
                <a:cubicBezTo>
                  <a:pt x="1157560" y="768664"/>
                  <a:pt x="1168190" y="776482"/>
                  <a:pt x="1170041" y="777717"/>
                </a:cubicBezTo>
                <a:cubicBezTo>
                  <a:pt x="1178065" y="783272"/>
                  <a:pt x="1189003" y="787181"/>
                  <a:pt x="1198399" y="789341"/>
                </a:cubicBezTo>
                <a:cubicBezTo>
                  <a:pt x="1208172" y="791570"/>
                  <a:pt x="1218905" y="793627"/>
                  <a:pt x="1228917" y="792153"/>
                </a:cubicBezTo>
                <a:cubicBezTo>
                  <a:pt x="1231318" y="791673"/>
                  <a:pt x="1233752" y="791192"/>
                  <a:pt x="1236152" y="790713"/>
                </a:cubicBezTo>
                <a:cubicBezTo>
                  <a:pt x="1239787" y="789924"/>
                  <a:pt x="1242290" y="787832"/>
                  <a:pt x="1243696" y="784540"/>
                </a:cubicBezTo>
                <a:cubicBezTo>
                  <a:pt x="1278603" y="729299"/>
                  <a:pt x="1313545" y="674092"/>
                  <a:pt x="1348452" y="618851"/>
                </a:cubicBezTo>
                <a:cubicBezTo>
                  <a:pt x="1348761" y="615285"/>
                  <a:pt x="1347492" y="612302"/>
                  <a:pt x="1344646" y="609901"/>
                </a:cubicBezTo>
                <a:close/>
                <a:moveTo>
                  <a:pt x="484070" y="302732"/>
                </a:moveTo>
                <a:cubicBezTo>
                  <a:pt x="484173" y="302732"/>
                  <a:pt x="487430" y="301840"/>
                  <a:pt x="488664" y="301497"/>
                </a:cubicBezTo>
                <a:cubicBezTo>
                  <a:pt x="487087" y="302114"/>
                  <a:pt x="485304" y="302766"/>
                  <a:pt x="484070" y="302732"/>
                </a:cubicBezTo>
                <a:close/>
                <a:moveTo>
                  <a:pt x="558376" y="252668"/>
                </a:moveTo>
                <a:cubicBezTo>
                  <a:pt x="558410" y="252565"/>
                  <a:pt x="558479" y="252497"/>
                  <a:pt x="558513" y="252462"/>
                </a:cubicBezTo>
                <a:cubicBezTo>
                  <a:pt x="558445" y="252531"/>
                  <a:pt x="558410" y="252600"/>
                  <a:pt x="558376" y="252668"/>
                </a:cubicBezTo>
                <a:close/>
                <a:moveTo>
                  <a:pt x="353699" y="260143"/>
                </a:moveTo>
                <a:cubicBezTo>
                  <a:pt x="354659" y="245090"/>
                  <a:pt x="356682" y="230071"/>
                  <a:pt x="359734" y="215292"/>
                </a:cubicBezTo>
                <a:cubicBezTo>
                  <a:pt x="361243" y="208057"/>
                  <a:pt x="362992" y="200856"/>
                  <a:pt x="364981" y="193723"/>
                </a:cubicBezTo>
                <a:cubicBezTo>
                  <a:pt x="365975" y="190294"/>
                  <a:pt x="367004" y="186900"/>
                  <a:pt x="368067" y="183505"/>
                </a:cubicBezTo>
                <a:cubicBezTo>
                  <a:pt x="368135" y="183265"/>
                  <a:pt x="368204" y="183094"/>
                  <a:pt x="368238" y="182922"/>
                </a:cubicBezTo>
                <a:cubicBezTo>
                  <a:pt x="368341" y="182717"/>
                  <a:pt x="368410" y="182477"/>
                  <a:pt x="368547" y="182099"/>
                </a:cubicBezTo>
                <a:cubicBezTo>
                  <a:pt x="369336" y="179871"/>
                  <a:pt x="370124" y="177607"/>
                  <a:pt x="370981" y="175378"/>
                </a:cubicBezTo>
                <a:cubicBezTo>
                  <a:pt x="376296" y="161148"/>
                  <a:pt x="382674" y="147329"/>
                  <a:pt x="390184" y="134093"/>
                </a:cubicBezTo>
                <a:cubicBezTo>
                  <a:pt x="392172" y="130562"/>
                  <a:pt x="394264" y="127064"/>
                  <a:pt x="396424" y="123635"/>
                </a:cubicBezTo>
                <a:cubicBezTo>
                  <a:pt x="396802" y="123052"/>
                  <a:pt x="398276" y="120789"/>
                  <a:pt x="398722" y="120103"/>
                </a:cubicBezTo>
                <a:cubicBezTo>
                  <a:pt x="399202" y="119417"/>
                  <a:pt x="399682" y="118731"/>
                  <a:pt x="400162" y="118046"/>
                </a:cubicBezTo>
                <a:cubicBezTo>
                  <a:pt x="404688" y="111668"/>
                  <a:pt x="409523" y="105530"/>
                  <a:pt x="414667" y="99666"/>
                </a:cubicBezTo>
                <a:cubicBezTo>
                  <a:pt x="415010" y="99255"/>
                  <a:pt x="415833" y="98363"/>
                  <a:pt x="416519" y="97609"/>
                </a:cubicBezTo>
                <a:cubicBezTo>
                  <a:pt x="417204" y="96889"/>
                  <a:pt x="417821" y="96237"/>
                  <a:pt x="418096" y="95997"/>
                </a:cubicBezTo>
                <a:cubicBezTo>
                  <a:pt x="420771" y="93323"/>
                  <a:pt x="423582" y="90717"/>
                  <a:pt x="426428" y="88179"/>
                </a:cubicBezTo>
                <a:cubicBezTo>
                  <a:pt x="427285" y="87493"/>
                  <a:pt x="428143" y="86807"/>
                  <a:pt x="429034" y="86121"/>
                </a:cubicBezTo>
                <a:cubicBezTo>
                  <a:pt x="430029" y="85367"/>
                  <a:pt x="431092" y="84613"/>
                  <a:pt x="432120" y="83859"/>
                </a:cubicBezTo>
                <a:cubicBezTo>
                  <a:pt x="433183" y="83173"/>
                  <a:pt x="434246" y="82521"/>
                  <a:pt x="435309" y="81870"/>
                </a:cubicBezTo>
                <a:cubicBezTo>
                  <a:pt x="435926" y="81561"/>
                  <a:pt x="436544" y="81218"/>
                  <a:pt x="437161" y="80910"/>
                </a:cubicBezTo>
                <a:cubicBezTo>
                  <a:pt x="437401" y="80807"/>
                  <a:pt x="437675" y="80669"/>
                  <a:pt x="437950" y="80532"/>
                </a:cubicBezTo>
                <a:cubicBezTo>
                  <a:pt x="440693" y="79607"/>
                  <a:pt x="443402" y="78338"/>
                  <a:pt x="446145" y="77446"/>
                </a:cubicBezTo>
                <a:cubicBezTo>
                  <a:pt x="445288" y="77721"/>
                  <a:pt x="444602" y="77892"/>
                  <a:pt x="444636" y="77824"/>
                </a:cubicBezTo>
                <a:cubicBezTo>
                  <a:pt x="444739" y="77481"/>
                  <a:pt x="446659" y="77069"/>
                  <a:pt x="448339" y="76760"/>
                </a:cubicBezTo>
                <a:cubicBezTo>
                  <a:pt x="448545" y="76692"/>
                  <a:pt x="448717" y="76657"/>
                  <a:pt x="448888" y="76589"/>
                </a:cubicBezTo>
                <a:cubicBezTo>
                  <a:pt x="450328" y="76143"/>
                  <a:pt x="449608" y="76349"/>
                  <a:pt x="448408" y="76760"/>
                </a:cubicBezTo>
                <a:cubicBezTo>
                  <a:pt x="449539" y="76555"/>
                  <a:pt x="450568" y="76383"/>
                  <a:pt x="450877" y="76315"/>
                </a:cubicBezTo>
                <a:cubicBezTo>
                  <a:pt x="452968" y="75869"/>
                  <a:pt x="455061" y="75457"/>
                  <a:pt x="457152" y="75080"/>
                </a:cubicBezTo>
                <a:cubicBezTo>
                  <a:pt x="457872" y="74943"/>
                  <a:pt x="460547" y="74600"/>
                  <a:pt x="461678" y="74429"/>
                </a:cubicBezTo>
                <a:cubicBezTo>
                  <a:pt x="462810" y="74326"/>
                  <a:pt x="463942" y="74223"/>
                  <a:pt x="464387" y="74189"/>
                </a:cubicBezTo>
                <a:cubicBezTo>
                  <a:pt x="466822" y="74017"/>
                  <a:pt x="469256" y="73949"/>
                  <a:pt x="471691" y="73914"/>
                </a:cubicBezTo>
                <a:cubicBezTo>
                  <a:pt x="475943" y="73846"/>
                  <a:pt x="480195" y="73983"/>
                  <a:pt x="484413" y="74326"/>
                </a:cubicBezTo>
                <a:cubicBezTo>
                  <a:pt x="486539" y="74497"/>
                  <a:pt x="488630" y="74806"/>
                  <a:pt x="490722" y="74977"/>
                </a:cubicBezTo>
                <a:cubicBezTo>
                  <a:pt x="490722" y="74977"/>
                  <a:pt x="490722" y="74977"/>
                  <a:pt x="490756" y="74977"/>
                </a:cubicBezTo>
                <a:cubicBezTo>
                  <a:pt x="491545" y="75114"/>
                  <a:pt x="492368" y="75252"/>
                  <a:pt x="493157" y="75423"/>
                </a:cubicBezTo>
                <a:cubicBezTo>
                  <a:pt x="509410" y="78612"/>
                  <a:pt x="524669" y="85162"/>
                  <a:pt x="537974" y="94934"/>
                </a:cubicBezTo>
                <a:cubicBezTo>
                  <a:pt x="557896" y="111427"/>
                  <a:pt x="570241" y="134471"/>
                  <a:pt x="575453" y="159605"/>
                </a:cubicBezTo>
                <a:cubicBezTo>
                  <a:pt x="578127" y="175996"/>
                  <a:pt x="578024" y="192764"/>
                  <a:pt x="575041" y="209120"/>
                </a:cubicBezTo>
                <a:cubicBezTo>
                  <a:pt x="574253" y="213440"/>
                  <a:pt x="573292" y="217726"/>
                  <a:pt x="572126" y="221944"/>
                </a:cubicBezTo>
                <a:cubicBezTo>
                  <a:pt x="571715" y="223419"/>
                  <a:pt x="571235" y="224928"/>
                  <a:pt x="570789" y="226402"/>
                </a:cubicBezTo>
                <a:cubicBezTo>
                  <a:pt x="570686" y="226642"/>
                  <a:pt x="569726" y="229351"/>
                  <a:pt x="569280" y="230551"/>
                </a:cubicBezTo>
                <a:cubicBezTo>
                  <a:pt x="566092" y="238678"/>
                  <a:pt x="562080" y="246359"/>
                  <a:pt x="557553" y="253800"/>
                </a:cubicBezTo>
                <a:cubicBezTo>
                  <a:pt x="557176" y="254348"/>
                  <a:pt x="556799" y="254897"/>
                  <a:pt x="556422" y="255445"/>
                </a:cubicBezTo>
                <a:cubicBezTo>
                  <a:pt x="555016" y="257400"/>
                  <a:pt x="553541" y="259355"/>
                  <a:pt x="552067" y="261275"/>
                </a:cubicBezTo>
                <a:cubicBezTo>
                  <a:pt x="550558" y="263161"/>
                  <a:pt x="549015" y="265047"/>
                  <a:pt x="547438" y="266864"/>
                </a:cubicBezTo>
                <a:cubicBezTo>
                  <a:pt x="546649" y="267790"/>
                  <a:pt x="545860" y="268681"/>
                  <a:pt x="545072" y="269607"/>
                </a:cubicBezTo>
                <a:cubicBezTo>
                  <a:pt x="541677" y="273482"/>
                  <a:pt x="547575" y="267173"/>
                  <a:pt x="547541" y="267036"/>
                </a:cubicBezTo>
                <a:cubicBezTo>
                  <a:pt x="547918" y="268373"/>
                  <a:pt x="538351" y="275985"/>
                  <a:pt x="537116" y="277117"/>
                </a:cubicBezTo>
                <a:cubicBezTo>
                  <a:pt x="536979" y="277220"/>
                  <a:pt x="536808" y="277357"/>
                  <a:pt x="536670" y="277494"/>
                </a:cubicBezTo>
                <a:cubicBezTo>
                  <a:pt x="535539" y="278351"/>
                  <a:pt x="534442" y="279243"/>
                  <a:pt x="533310" y="280100"/>
                </a:cubicBezTo>
                <a:cubicBezTo>
                  <a:pt x="533447" y="280066"/>
                  <a:pt x="530601" y="282260"/>
                  <a:pt x="528647" y="283529"/>
                </a:cubicBezTo>
                <a:cubicBezTo>
                  <a:pt x="527927" y="284044"/>
                  <a:pt x="527206" y="284558"/>
                  <a:pt x="526521" y="285072"/>
                </a:cubicBezTo>
                <a:cubicBezTo>
                  <a:pt x="527104" y="284626"/>
                  <a:pt x="527618" y="284249"/>
                  <a:pt x="528098" y="283906"/>
                </a:cubicBezTo>
                <a:cubicBezTo>
                  <a:pt x="526109" y="285141"/>
                  <a:pt x="524120" y="286375"/>
                  <a:pt x="522132" y="287541"/>
                </a:cubicBezTo>
                <a:cubicBezTo>
                  <a:pt x="521789" y="287747"/>
                  <a:pt x="521446" y="287952"/>
                  <a:pt x="521069" y="288158"/>
                </a:cubicBezTo>
                <a:cubicBezTo>
                  <a:pt x="517708" y="289873"/>
                  <a:pt x="514348" y="291587"/>
                  <a:pt x="510919" y="293164"/>
                </a:cubicBezTo>
                <a:cubicBezTo>
                  <a:pt x="509959" y="293610"/>
                  <a:pt x="508347" y="294262"/>
                  <a:pt x="507078" y="294776"/>
                </a:cubicBezTo>
                <a:cubicBezTo>
                  <a:pt x="508141" y="294365"/>
                  <a:pt x="509719" y="293748"/>
                  <a:pt x="512016" y="292856"/>
                </a:cubicBezTo>
                <a:cubicBezTo>
                  <a:pt x="509410" y="293851"/>
                  <a:pt x="506873" y="294948"/>
                  <a:pt x="504267" y="295942"/>
                </a:cubicBezTo>
                <a:cubicBezTo>
                  <a:pt x="499946" y="297588"/>
                  <a:pt x="495557" y="299131"/>
                  <a:pt x="491133" y="300537"/>
                </a:cubicBezTo>
                <a:cubicBezTo>
                  <a:pt x="490551" y="300743"/>
                  <a:pt x="489796" y="301051"/>
                  <a:pt x="488973" y="301360"/>
                </a:cubicBezTo>
                <a:cubicBezTo>
                  <a:pt x="488733" y="301394"/>
                  <a:pt x="488253" y="301531"/>
                  <a:pt x="487361" y="301771"/>
                </a:cubicBezTo>
                <a:cubicBezTo>
                  <a:pt x="485853" y="302148"/>
                  <a:pt x="484378" y="302560"/>
                  <a:pt x="482870" y="302937"/>
                </a:cubicBezTo>
                <a:cubicBezTo>
                  <a:pt x="473577" y="305338"/>
                  <a:pt x="464113" y="307292"/>
                  <a:pt x="454615" y="308767"/>
                </a:cubicBezTo>
                <a:cubicBezTo>
                  <a:pt x="452454" y="309109"/>
                  <a:pt x="450260" y="309418"/>
                  <a:pt x="448065" y="309692"/>
                </a:cubicBezTo>
                <a:cubicBezTo>
                  <a:pt x="447825" y="309727"/>
                  <a:pt x="447688" y="309761"/>
                  <a:pt x="447482" y="309795"/>
                </a:cubicBezTo>
                <a:cubicBezTo>
                  <a:pt x="443025" y="310241"/>
                  <a:pt x="438533" y="310653"/>
                  <a:pt x="434041" y="310893"/>
                </a:cubicBezTo>
                <a:cubicBezTo>
                  <a:pt x="425297" y="311441"/>
                  <a:pt x="416519" y="311578"/>
                  <a:pt x="407774" y="311373"/>
                </a:cubicBezTo>
                <a:cubicBezTo>
                  <a:pt x="399030" y="311132"/>
                  <a:pt x="390321" y="310550"/>
                  <a:pt x="381611" y="309590"/>
                </a:cubicBezTo>
                <a:cubicBezTo>
                  <a:pt x="377530" y="309144"/>
                  <a:pt x="373484" y="308561"/>
                  <a:pt x="369438" y="308047"/>
                </a:cubicBezTo>
                <a:cubicBezTo>
                  <a:pt x="374856" y="308767"/>
                  <a:pt x="368375" y="307875"/>
                  <a:pt x="366935" y="307635"/>
                </a:cubicBezTo>
                <a:cubicBezTo>
                  <a:pt x="364501" y="307189"/>
                  <a:pt x="362100" y="306744"/>
                  <a:pt x="359666" y="306298"/>
                </a:cubicBezTo>
                <a:cubicBezTo>
                  <a:pt x="357677" y="305886"/>
                  <a:pt x="355688" y="305441"/>
                  <a:pt x="353699" y="304995"/>
                </a:cubicBezTo>
                <a:cubicBezTo>
                  <a:pt x="352739" y="290079"/>
                  <a:pt x="352705" y="275094"/>
                  <a:pt x="353699" y="260143"/>
                </a:cubicBezTo>
                <a:close/>
                <a:moveTo>
                  <a:pt x="765865" y="696518"/>
                </a:moveTo>
                <a:cubicBezTo>
                  <a:pt x="763087" y="696106"/>
                  <a:pt x="764836" y="696347"/>
                  <a:pt x="765865" y="696518"/>
                </a:cubicBezTo>
                <a:lnTo>
                  <a:pt x="765865" y="696518"/>
                </a:lnTo>
                <a:close/>
              </a:path>
            </a:pathLst>
          </a:custGeom>
          <a:solidFill>
            <a:schemeClr val="tx1">
              <a:lumMod val="60000"/>
              <a:lumOff val="40000"/>
            </a:schemeClr>
          </a:solidFill>
          <a:ln w="3429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2FD4E6A9-64F3-4ECE-B952-54A964526ADB}"/>
              </a:ext>
            </a:extLst>
          </p:cNvPr>
          <p:cNvSpPr/>
          <p:nvPr/>
        </p:nvSpPr>
        <p:spPr>
          <a:xfrm>
            <a:off x="1" y="6776341"/>
            <a:ext cx="12192000" cy="816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8D90AD84-AE24-4C15-90D4-26F463CAACBA}"/>
              </a:ext>
            </a:extLst>
          </p:cNvPr>
          <p:cNvSpPr/>
          <p:nvPr/>
        </p:nvSpPr>
        <p:spPr>
          <a:xfrm>
            <a:off x="509336" y="474966"/>
            <a:ext cx="6012234" cy="82992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0" bIns="360000" rtlCol="0" anchor="ctr"/>
          <a:lstStyle/>
          <a:p>
            <a:r>
              <a:rPr lang="pt-BR" sz="3600" dirty="0">
                <a:latin typeface="Arial" panose="020B0604020202020204" pitchFamily="34" charset="0"/>
                <a:cs typeface="Arial" panose="020B0604020202020204" pitchFamily="34" charset="0"/>
              </a:rPr>
              <a:t>Perfil do Estudante do EM</a:t>
            </a:r>
          </a:p>
        </p:txBody>
      </p:sp>
    </p:spTree>
    <p:extLst>
      <p:ext uri="{BB962C8B-B14F-4D97-AF65-F5344CB8AC3E}">
        <p14:creationId xmlns:p14="http://schemas.microsoft.com/office/powerpoint/2010/main" val="39348622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Padrão do plano de fundo&#10;&#10;Descrição gerada automaticamente">
            <a:extLst>
              <a:ext uri="{FF2B5EF4-FFF2-40B4-BE49-F238E27FC236}">
                <a16:creationId xmlns:a16="http://schemas.microsoft.com/office/drawing/2014/main" id="{9E49499B-284A-49BA-853E-C9C11EB6AB4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03FD79C6-E301-4054-B818-DB5B01B439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9158" y="1720136"/>
            <a:ext cx="4528295" cy="4603391"/>
          </a:xfrm>
          <a:prstGeom prst="rect">
            <a:avLst/>
          </a:prstGeom>
        </p:spPr>
      </p:pic>
      <p:sp>
        <p:nvSpPr>
          <p:cNvPr id="22" name="Retângulo: Cantos Arredondados 21">
            <a:extLst>
              <a:ext uri="{FF2B5EF4-FFF2-40B4-BE49-F238E27FC236}">
                <a16:creationId xmlns:a16="http://schemas.microsoft.com/office/drawing/2014/main" id="{1B78E87B-FBB3-4EA3-9277-DDC0503106B7}"/>
              </a:ext>
            </a:extLst>
          </p:cNvPr>
          <p:cNvSpPr/>
          <p:nvPr/>
        </p:nvSpPr>
        <p:spPr>
          <a:xfrm>
            <a:off x="-342900" y="313509"/>
            <a:ext cx="2772591" cy="1175657"/>
          </a:xfrm>
          <a:prstGeom prst="roundRect">
            <a:avLst>
              <a:gd name="adj" fmla="val 1552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0" bIns="360000" rtlCol="0" anchor="ctr"/>
          <a:lstStyle/>
          <a:p>
            <a:endParaRPr lang="pt-BR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34726E07-CAE8-41A8-8CC4-9B841ADAD807}"/>
              </a:ext>
            </a:extLst>
          </p:cNvPr>
          <p:cNvSpPr/>
          <p:nvPr/>
        </p:nvSpPr>
        <p:spPr>
          <a:xfrm>
            <a:off x="1" y="6776341"/>
            <a:ext cx="12192000" cy="816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AA564546-84D1-4B83-B459-71794EA922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341497" y="1619020"/>
            <a:ext cx="5454760" cy="4535419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32F6DAAF-FE24-4FD4-B238-A139D5FDFBE4}"/>
              </a:ext>
            </a:extLst>
          </p:cNvPr>
          <p:cNvSpPr txBox="1"/>
          <p:nvPr/>
        </p:nvSpPr>
        <p:spPr>
          <a:xfrm>
            <a:off x="1341496" y="6154439"/>
            <a:ext cx="51845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Fonte: Censo Escolar. Elaboração da autora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38E51913-A3FD-4BC1-AAAB-B0DEE6A5B17E}"/>
              </a:ext>
            </a:extLst>
          </p:cNvPr>
          <p:cNvSpPr/>
          <p:nvPr/>
        </p:nvSpPr>
        <p:spPr>
          <a:xfrm>
            <a:off x="1640738" y="474966"/>
            <a:ext cx="4768772" cy="829929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0" bIns="360000" rtlCol="0" anchor="ctr"/>
          <a:lstStyle/>
          <a:p>
            <a:r>
              <a:rPr lang="pt-BR" sz="3600" dirty="0">
                <a:latin typeface="Arial" panose="020B0604020202020204" pitchFamily="34" charset="0"/>
                <a:cs typeface="Arial" panose="020B0604020202020204" pitchFamily="34" charset="0"/>
              </a:rPr>
              <a:t>Feminino: Raça/Cor</a:t>
            </a: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E78952B9-372D-46D8-B1B7-BFB79FF94A5C}"/>
              </a:ext>
            </a:extLst>
          </p:cNvPr>
          <p:cNvSpPr/>
          <p:nvPr/>
        </p:nvSpPr>
        <p:spPr>
          <a:xfrm>
            <a:off x="398522" y="436866"/>
            <a:ext cx="942975" cy="942975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" name="Gráfico 11">
            <a:extLst>
              <a:ext uri="{FF2B5EF4-FFF2-40B4-BE49-F238E27FC236}">
                <a16:creationId xmlns:a16="http://schemas.microsoft.com/office/drawing/2014/main" id="{4B85C28C-E66C-49AA-B29C-E44CC0447BF1}"/>
              </a:ext>
            </a:extLst>
          </p:cNvPr>
          <p:cNvSpPr/>
          <p:nvPr/>
        </p:nvSpPr>
        <p:spPr>
          <a:xfrm>
            <a:off x="635198" y="605420"/>
            <a:ext cx="469624" cy="589736"/>
          </a:xfrm>
          <a:custGeom>
            <a:avLst/>
            <a:gdLst>
              <a:gd name="connsiteX0" fmla="*/ 3587961 w 3883332"/>
              <a:gd name="connsiteY0" fmla="*/ 4315094 h 4876546"/>
              <a:gd name="connsiteX1" fmla="*/ 3587961 w 3883332"/>
              <a:gd name="connsiteY1" fmla="*/ 4795226 h 4876546"/>
              <a:gd name="connsiteX2" fmla="*/ 3506681 w 3883332"/>
              <a:gd name="connsiteY2" fmla="*/ 4876506 h 4876546"/>
              <a:gd name="connsiteX3" fmla="*/ 3425401 w 3883332"/>
              <a:gd name="connsiteY3" fmla="*/ 4795226 h 4876546"/>
              <a:gd name="connsiteX4" fmla="*/ 3425401 w 3883332"/>
              <a:gd name="connsiteY4" fmla="*/ 4315094 h 4876546"/>
              <a:gd name="connsiteX5" fmla="*/ 2749019 w 3883332"/>
              <a:gd name="connsiteY5" fmla="*/ 3638733 h 4876546"/>
              <a:gd name="connsiteX6" fmla="*/ 2319678 w 3883332"/>
              <a:gd name="connsiteY6" fmla="*/ 3397646 h 4876546"/>
              <a:gd name="connsiteX7" fmla="*/ 2346815 w 3883332"/>
              <a:gd name="connsiteY7" fmla="*/ 3285957 h 4876546"/>
              <a:gd name="connsiteX8" fmla="*/ 2458504 w 3883332"/>
              <a:gd name="connsiteY8" fmla="*/ 3313095 h 4876546"/>
              <a:gd name="connsiteX9" fmla="*/ 2749019 w 3883332"/>
              <a:gd name="connsiteY9" fmla="*/ 3476173 h 4876546"/>
              <a:gd name="connsiteX10" fmla="*/ 3587961 w 3883332"/>
              <a:gd name="connsiteY10" fmla="*/ 4315094 h 4876546"/>
              <a:gd name="connsiteX11" fmla="*/ 3826477 w 3883332"/>
              <a:gd name="connsiteY11" fmla="*/ 2822367 h 4876546"/>
              <a:gd name="connsiteX12" fmla="*/ 3808798 w 3883332"/>
              <a:gd name="connsiteY12" fmla="*/ 2429185 h 4876546"/>
              <a:gd name="connsiteX13" fmla="*/ 3653269 w 3883332"/>
              <a:gd name="connsiteY13" fmla="*/ 2237730 h 4876546"/>
              <a:gd name="connsiteX14" fmla="*/ 3622464 w 3883332"/>
              <a:gd name="connsiteY14" fmla="*/ 2083653 h 4876546"/>
              <a:gd name="connsiteX15" fmla="*/ 3714402 w 3883332"/>
              <a:gd name="connsiteY15" fmla="*/ 1778610 h 4876546"/>
              <a:gd name="connsiteX16" fmla="*/ 3580676 w 3883332"/>
              <a:gd name="connsiteY16" fmla="*/ 1408034 h 4876546"/>
              <a:gd name="connsiteX17" fmla="*/ 3397938 w 3883332"/>
              <a:gd name="connsiteY17" fmla="*/ 1285027 h 4876546"/>
              <a:gd name="connsiteX18" fmla="*/ 3328007 w 3883332"/>
              <a:gd name="connsiteY18" fmla="*/ 1099891 h 4876546"/>
              <a:gd name="connsiteX19" fmla="*/ 3015302 w 3883332"/>
              <a:gd name="connsiteY19" fmla="*/ 678566 h 4876546"/>
              <a:gd name="connsiteX20" fmla="*/ 2934490 w 3883332"/>
              <a:gd name="connsiteY20" fmla="*/ 675132 h 4876546"/>
              <a:gd name="connsiteX21" fmla="*/ 2654937 w 3883332"/>
              <a:gd name="connsiteY21" fmla="*/ 440954 h 4876546"/>
              <a:gd name="connsiteX22" fmla="*/ 2649238 w 3883332"/>
              <a:gd name="connsiteY22" fmla="*/ 412618 h 4876546"/>
              <a:gd name="connsiteX23" fmla="*/ 2152678 w 3883332"/>
              <a:gd name="connsiteY23" fmla="*/ 189636 h 4876546"/>
              <a:gd name="connsiteX24" fmla="*/ 1942203 w 3883332"/>
              <a:gd name="connsiteY24" fmla="*/ 162479 h 4876546"/>
              <a:gd name="connsiteX25" fmla="*/ 1874314 w 3883332"/>
              <a:gd name="connsiteY25" fmla="*/ 96012 h 4876546"/>
              <a:gd name="connsiteX26" fmla="*/ 1400147 w 3883332"/>
              <a:gd name="connsiteY26" fmla="*/ 96012 h 4876546"/>
              <a:gd name="connsiteX27" fmla="*/ 1251831 w 3883332"/>
              <a:gd name="connsiteY27" fmla="*/ 241229 h 4876546"/>
              <a:gd name="connsiteX28" fmla="*/ 1157638 w 3883332"/>
              <a:gd name="connsiteY28" fmla="*/ 288737 h 4876546"/>
              <a:gd name="connsiteX29" fmla="*/ 851009 w 3883332"/>
              <a:gd name="connsiteY29" fmla="*/ 339425 h 4876546"/>
              <a:gd name="connsiteX30" fmla="*/ 496049 w 3883332"/>
              <a:gd name="connsiteY30" fmla="*/ 885647 h 4876546"/>
              <a:gd name="connsiteX31" fmla="*/ 556278 w 3883332"/>
              <a:gd name="connsiteY31" fmla="*/ 1101883 h 4876546"/>
              <a:gd name="connsiteX32" fmla="*/ 487687 w 3883332"/>
              <a:gd name="connsiteY32" fmla="*/ 1283960 h 4876546"/>
              <a:gd name="connsiteX33" fmla="*/ 301526 w 3883332"/>
              <a:gd name="connsiteY33" fmla="*/ 1409294 h 4876546"/>
              <a:gd name="connsiteX34" fmla="*/ 169039 w 3883332"/>
              <a:gd name="connsiteY34" fmla="*/ 1776466 h 4876546"/>
              <a:gd name="connsiteX35" fmla="*/ 262064 w 3883332"/>
              <a:gd name="connsiteY35" fmla="*/ 2085167 h 4876546"/>
              <a:gd name="connsiteX36" fmla="*/ 231818 w 3883332"/>
              <a:gd name="connsiteY36" fmla="*/ 2236480 h 4876546"/>
              <a:gd name="connsiteX37" fmla="*/ 73860 w 3883332"/>
              <a:gd name="connsiteY37" fmla="*/ 2430922 h 4876546"/>
              <a:gd name="connsiteX38" fmla="*/ 56334 w 3883332"/>
              <a:gd name="connsiteY38" fmla="*/ 2820508 h 4876546"/>
              <a:gd name="connsiteX39" fmla="*/ 208460 w 3883332"/>
              <a:gd name="connsiteY39" fmla="*/ 3046070 h 4876546"/>
              <a:gd name="connsiteX40" fmla="*/ 199946 w 3883332"/>
              <a:gd name="connsiteY40" fmla="*/ 3241782 h 4876546"/>
              <a:gd name="connsiteX41" fmla="*/ 177421 w 3883332"/>
              <a:gd name="connsiteY41" fmla="*/ 3269702 h 4876546"/>
              <a:gd name="connsiteX42" fmla="*/ 207566 w 3883332"/>
              <a:gd name="connsiteY42" fmla="*/ 3775162 h 4876546"/>
              <a:gd name="connsiteX43" fmla="*/ 264432 w 3883332"/>
              <a:gd name="connsiteY43" fmla="*/ 3798367 h 4876546"/>
              <a:gd name="connsiteX44" fmla="*/ 321317 w 3883332"/>
              <a:gd name="connsiteY44" fmla="*/ 3659012 h 4876546"/>
              <a:gd name="connsiteX45" fmla="*/ 303974 w 3883332"/>
              <a:gd name="connsiteY45" fmla="*/ 3371739 h 4876546"/>
              <a:gd name="connsiteX46" fmla="*/ 326489 w 3883332"/>
              <a:gd name="connsiteY46" fmla="*/ 3343829 h 4876546"/>
              <a:gd name="connsiteX47" fmla="*/ 343243 w 3883332"/>
              <a:gd name="connsiteY47" fmla="*/ 2955188 h 4876546"/>
              <a:gd name="connsiteX48" fmla="*/ 191107 w 3883332"/>
              <a:gd name="connsiteY48" fmla="*/ 2729616 h 4876546"/>
              <a:gd name="connsiteX49" fmla="*/ 200027 w 3883332"/>
              <a:gd name="connsiteY49" fmla="*/ 2533416 h 4876546"/>
              <a:gd name="connsiteX50" fmla="*/ 357995 w 3883332"/>
              <a:gd name="connsiteY50" fmla="*/ 2338974 h 4876546"/>
              <a:gd name="connsiteX51" fmla="*/ 417715 w 3883332"/>
              <a:gd name="connsiteY51" fmla="*/ 2038269 h 4876546"/>
              <a:gd name="connsiteX52" fmla="*/ 324680 w 3883332"/>
              <a:gd name="connsiteY52" fmla="*/ 1729557 h 4876546"/>
              <a:gd name="connsiteX53" fmla="*/ 392305 w 3883332"/>
              <a:gd name="connsiteY53" fmla="*/ 1544147 h 4876546"/>
              <a:gd name="connsiteX54" fmla="*/ 578457 w 3883332"/>
              <a:gd name="connsiteY54" fmla="*/ 1418824 h 4876546"/>
              <a:gd name="connsiteX55" fmla="*/ 712874 w 3883332"/>
              <a:gd name="connsiteY55" fmla="*/ 1058276 h 4876546"/>
              <a:gd name="connsiteX56" fmla="*/ 652645 w 3883332"/>
              <a:gd name="connsiteY56" fmla="*/ 842040 h 4876546"/>
              <a:gd name="connsiteX57" fmla="*/ 877527 w 3883332"/>
              <a:gd name="connsiteY57" fmla="*/ 499801 h 4876546"/>
              <a:gd name="connsiteX58" fmla="*/ 1184166 w 3883332"/>
              <a:gd name="connsiteY58" fmla="*/ 449113 h 4876546"/>
              <a:gd name="connsiteX59" fmla="*/ 1365562 w 3883332"/>
              <a:gd name="connsiteY59" fmla="*/ 357388 h 4876546"/>
              <a:gd name="connsiteX60" fmla="*/ 1513878 w 3883332"/>
              <a:gd name="connsiteY60" fmla="*/ 212161 h 4876546"/>
              <a:gd name="connsiteX61" fmla="*/ 1760583 w 3883332"/>
              <a:gd name="connsiteY61" fmla="*/ 212161 h 4876546"/>
              <a:gd name="connsiteX62" fmla="*/ 1828472 w 3883332"/>
              <a:gd name="connsiteY62" fmla="*/ 278638 h 4876546"/>
              <a:gd name="connsiteX63" fmla="*/ 2232373 w 3883332"/>
              <a:gd name="connsiteY63" fmla="*/ 331328 h 4876546"/>
              <a:gd name="connsiteX64" fmla="*/ 2489878 w 3883332"/>
              <a:gd name="connsiteY64" fmla="*/ 444683 h 4876546"/>
              <a:gd name="connsiteX65" fmla="*/ 2495578 w 3883332"/>
              <a:gd name="connsiteY65" fmla="*/ 473019 h 4876546"/>
              <a:gd name="connsiteX66" fmla="*/ 2927581 w 3883332"/>
              <a:gd name="connsiteY66" fmla="*/ 837560 h 4876546"/>
              <a:gd name="connsiteX67" fmla="*/ 3008394 w 3883332"/>
              <a:gd name="connsiteY67" fmla="*/ 840994 h 4876546"/>
              <a:gd name="connsiteX68" fmla="*/ 3171340 w 3883332"/>
              <a:gd name="connsiteY68" fmla="*/ 1056559 h 4876546"/>
              <a:gd name="connsiteX69" fmla="*/ 3307159 w 3883332"/>
              <a:gd name="connsiteY69" fmla="*/ 1419891 h 4876546"/>
              <a:gd name="connsiteX70" fmla="*/ 3489896 w 3883332"/>
              <a:gd name="connsiteY70" fmla="*/ 1542898 h 4876546"/>
              <a:gd name="connsiteX71" fmla="*/ 3558751 w 3883332"/>
              <a:gd name="connsiteY71" fmla="*/ 1731701 h 4876546"/>
              <a:gd name="connsiteX72" fmla="*/ 3466813 w 3883332"/>
              <a:gd name="connsiteY72" fmla="*/ 2036755 h 4876546"/>
              <a:gd name="connsiteX73" fmla="*/ 3527102 w 3883332"/>
              <a:gd name="connsiteY73" fmla="*/ 2340224 h 4876546"/>
              <a:gd name="connsiteX74" fmla="*/ 3682632 w 3883332"/>
              <a:gd name="connsiteY74" fmla="*/ 2531679 h 4876546"/>
              <a:gd name="connsiteX75" fmla="*/ 3691715 w 3883332"/>
              <a:gd name="connsiteY75" fmla="*/ 2731476 h 4876546"/>
              <a:gd name="connsiteX76" fmla="*/ 3542088 w 3883332"/>
              <a:gd name="connsiteY76" fmla="*/ 2953340 h 4876546"/>
              <a:gd name="connsiteX77" fmla="*/ 3559005 w 3883332"/>
              <a:gd name="connsiteY77" fmla="*/ 3345566 h 4876546"/>
              <a:gd name="connsiteX78" fmla="*/ 3622840 w 3883332"/>
              <a:gd name="connsiteY78" fmla="*/ 3460527 h 4876546"/>
              <a:gd name="connsiteX79" fmla="*/ 3719583 w 3883332"/>
              <a:gd name="connsiteY79" fmla="*/ 3522604 h 4876546"/>
              <a:gd name="connsiteX80" fmla="*/ 3781661 w 3883332"/>
              <a:gd name="connsiteY80" fmla="*/ 3425861 h 4876546"/>
              <a:gd name="connsiteX81" fmla="*/ 3685527 w 3883332"/>
              <a:gd name="connsiteY81" fmla="*/ 3243519 h 4876546"/>
              <a:gd name="connsiteX82" fmla="*/ 3676851 w 3883332"/>
              <a:gd name="connsiteY82" fmla="*/ 3044221 h 4876546"/>
              <a:gd name="connsiteX83" fmla="*/ 2995003 w 3883332"/>
              <a:gd name="connsiteY83" fmla="*/ 3899256 h 4876546"/>
              <a:gd name="connsiteX84" fmla="*/ 1368183 w 3883332"/>
              <a:gd name="connsiteY84" fmla="*/ 3581675 h 4876546"/>
              <a:gd name="connsiteX85" fmla="*/ 1635534 w 3883332"/>
              <a:gd name="connsiteY85" fmla="*/ 3177337 h 4876546"/>
              <a:gd name="connsiteX86" fmla="*/ 3029130 w 3883332"/>
              <a:gd name="connsiteY86" fmla="*/ 2143100 h 4876546"/>
              <a:gd name="connsiteX87" fmla="*/ 3029161 w 3883332"/>
              <a:gd name="connsiteY87" fmla="*/ 1719133 h 4876546"/>
              <a:gd name="connsiteX88" fmla="*/ 2216361 w 3883332"/>
              <a:gd name="connsiteY88" fmla="*/ 906333 h 4876546"/>
              <a:gd name="connsiteX89" fmla="*/ 1937489 w 3883332"/>
              <a:gd name="connsiteY89" fmla="*/ 906333 h 4876546"/>
              <a:gd name="connsiteX90" fmla="*/ 1308504 w 3883332"/>
              <a:gd name="connsiteY90" fmla="*/ 1298743 h 4876546"/>
              <a:gd name="connsiteX91" fmla="*/ 1252532 w 3883332"/>
              <a:gd name="connsiteY91" fmla="*/ 1651132 h 4876546"/>
              <a:gd name="connsiteX92" fmla="*/ 802271 w 3883332"/>
              <a:gd name="connsiteY92" fmla="*/ 2175805 h 4876546"/>
              <a:gd name="connsiteX93" fmla="*/ 775480 w 3883332"/>
              <a:gd name="connsiteY93" fmla="*/ 2287585 h 4876546"/>
              <a:gd name="connsiteX94" fmla="*/ 887260 w 3883332"/>
              <a:gd name="connsiteY94" fmla="*/ 2314377 h 4876546"/>
              <a:gd name="connsiteX95" fmla="*/ 1412359 w 3883332"/>
              <a:gd name="connsiteY95" fmla="*/ 1680810 h 4876546"/>
              <a:gd name="connsiteX96" fmla="*/ 1457988 w 3883332"/>
              <a:gd name="connsiteY96" fmla="*/ 1362629 h 4876546"/>
              <a:gd name="connsiteX97" fmla="*/ 1937489 w 3883332"/>
              <a:gd name="connsiteY97" fmla="*/ 1068913 h 4876546"/>
              <a:gd name="connsiteX98" fmla="*/ 2216361 w 3883332"/>
              <a:gd name="connsiteY98" fmla="*/ 1068913 h 4876546"/>
              <a:gd name="connsiteX99" fmla="*/ 2866601 w 3883332"/>
              <a:gd name="connsiteY99" fmla="*/ 1719153 h 4876546"/>
              <a:gd name="connsiteX100" fmla="*/ 2866601 w 3883332"/>
              <a:gd name="connsiteY100" fmla="*/ 2134616 h 4876546"/>
              <a:gd name="connsiteX101" fmla="*/ 1942041 w 3883332"/>
              <a:gd name="connsiteY101" fmla="*/ 3059176 h 4876546"/>
              <a:gd name="connsiteX102" fmla="*/ 1100264 w 3883332"/>
              <a:gd name="connsiteY102" fmla="*/ 2517618 h 4876546"/>
              <a:gd name="connsiteX103" fmla="*/ 992599 w 3883332"/>
              <a:gd name="connsiteY103" fmla="*/ 2477364 h 4876546"/>
              <a:gd name="connsiteX104" fmla="*/ 952345 w 3883332"/>
              <a:gd name="connsiteY104" fmla="*/ 2585029 h 4876546"/>
              <a:gd name="connsiteX105" fmla="*/ 1474670 w 3883332"/>
              <a:gd name="connsiteY105" fmla="*/ 3115544 h 4876546"/>
              <a:gd name="connsiteX106" fmla="*/ 1474670 w 3883332"/>
              <a:gd name="connsiteY106" fmla="*/ 3137459 h 4876546"/>
              <a:gd name="connsiteX107" fmla="*/ 1135052 w 3883332"/>
              <a:gd name="connsiteY107" fmla="*/ 3476214 h 4876546"/>
              <a:gd name="connsiteX108" fmla="*/ 296110 w 3883332"/>
              <a:gd name="connsiteY108" fmla="*/ 4315135 h 4876546"/>
              <a:gd name="connsiteX109" fmla="*/ 296110 w 3883332"/>
              <a:gd name="connsiteY109" fmla="*/ 4795266 h 4876546"/>
              <a:gd name="connsiteX110" fmla="*/ 377390 w 3883332"/>
              <a:gd name="connsiteY110" fmla="*/ 4876546 h 4876546"/>
              <a:gd name="connsiteX111" fmla="*/ 458670 w 3883332"/>
              <a:gd name="connsiteY111" fmla="*/ 4795266 h 4876546"/>
              <a:gd name="connsiteX112" fmla="*/ 458670 w 3883332"/>
              <a:gd name="connsiteY112" fmla="*/ 4315135 h 4876546"/>
              <a:gd name="connsiteX113" fmla="*/ 1135052 w 3883332"/>
              <a:gd name="connsiteY113" fmla="*/ 3638774 h 4876546"/>
              <a:gd name="connsiteX114" fmla="*/ 1179421 w 3883332"/>
              <a:gd name="connsiteY114" fmla="*/ 3636752 h 4876546"/>
              <a:gd name="connsiteX115" fmla="*/ 3038579 w 3883332"/>
              <a:gd name="connsiteY115" fmla="*/ 4055892 h 4876546"/>
              <a:gd name="connsiteX116" fmla="*/ 3095099 w 3883332"/>
              <a:gd name="connsiteY116" fmla="*/ 3955796 h 4876546"/>
              <a:gd name="connsiteX117" fmla="*/ 2995003 w 3883332"/>
              <a:gd name="connsiteY117" fmla="*/ 3899256 h 4876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3883332" h="4876546">
                <a:moveTo>
                  <a:pt x="3587961" y="4315094"/>
                </a:moveTo>
                <a:lnTo>
                  <a:pt x="3587961" y="4795226"/>
                </a:lnTo>
                <a:cubicBezTo>
                  <a:pt x="3587961" y="4840113"/>
                  <a:pt x="3551568" y="4876506"/>
                  <a:pt x="3506681" y="4876506"/>
                </a:cubicBezTo>
                <a:cubicBezTo>
                  <a:pt x="3461794" y="4876506"/>
                  <a:pt x="3425401" y="4840113"/>
                  <a:pt x="3425401" y="4795226"/>
                </a:cubicBezTo>
                <a:lnTo>
                  <a:pt x="3425401" y="4315094"/>
                </a:lnTo>
                <a:cubicBezTo>
                  <a:pt x="3425401" y="3941257"/>
                  <a:pt x="3122887" y="3638733"/>
                  <a:pt x="2749019" y="3638733"/>
                </a:cubicBezTo>
                <a:cubicBezTo>
                  <a:pt x="2572123" y="3638733"/>
                  <a:pt x="2411615" y="3548614"/>
                  <a:pt x="2319678" y="3397646"/>
                </a:cubicBezTo>
                <a:cubicBezTo>
                  <a:pt x="2296320" y="3359313"/>
                  <a:pt x="2308471" y="3309305"/>
                  <a:pt x="2346815" y="3285957"/>
                </a:cubicBezTo>
                <a:cubicBezTo>
                  <a:pt x="2385128" y="3262579"/>
                  <a:pt x="2435146" y="3274741"/>
                  <a:pt x="2458504" y="3313095"/>
                </a:cubicBezTo>
                <a:cubicBezTo>
                  <a:pt x="2520703" y="3415213"/>
                  <a:pt x="2629314" y="3476173"/>
                  <a:pt x="2749019" y="3476173"/>
                </a:cubicBezTo>
                <a:cubicBezTo>
                  <a:pt x="3212691" y="3476153"/>
                  <a:pt x="3587961" y="3851382"/>
                  <a:pt x="3587961" y="4315094"/>
                </a:cubicBezTo>
                <a:close/>
                <a:moveTo>
                  <a:pt x="3826477" y="2822367"/>
                </a:moveTo>
                <a:cubicBezTo>
                  <a:pt x="3908346" y="2700985"/>
                  <a:pt x="3901234" y="2542977"/>
                  <a:pt x="3808798" y="2429185"/>
                </a:cubicBezTo>
                <a:lnTo>
                  <a:pt x="3653269" y="2237730"/>
                </a:lnTo>
                <a:cubicBezTo>
                  <a:pt x="3617983" y="2194306"/>
                  <a:pt x="3606482" y="2136709"/>
                  <a:pt x="3622464" y="2083653"/>
                </a:cubicBezTo>
                <a:lnTo>
                  <a:pt x="3714402" y="1778610"/>
                </a:lnTo>
                <a:cubicBezTo>
                  <a:pt x="3756444" y="1639113"/>
                  <a:pt x="3702698" y="1490177"/>
                  <a:pt x="3580676" y="1408034"/>
                </a:cubicBezTo>
                <a:lnTo>
                  <a:pt x="3397938" y="1285027"/>
                </a:lnTo>
                <a:cubicBezTo>
                  <a:pt x="3336856" y="1243909"/>
                  <a:pt x="3308764" y="1169518"/>
                  <a:pt x="3328007" y="1099891"/>
                </a:cubicBezTo>
                <a:cubicBezTo>
                  <a:pt x="3385066" y="893663"/>
                  <a:pt x="3233194" y="687863"/>
                  <a:pt x="3015302" y="678566"/>
                </a:cubicBezTo>
                <a:lnTo>
                  <a:pt x="2934490" y="675132"/>
                </a:lnTo>
                <a:cubicBezTo>
                  <a:pt x="2796456" y="669260"/>
                  <a:pt x="2681506" y="572953"/>
                  <a:pt x="2654937" y="440954"/>
                </a:cubicBezTo>
                <a:lnTo>
                  <a:pt x="2649238" y="412618"/>
                </a:lnTo>
                <a:cubicBezTo>
                  <a:pt x="2604066" y="188123"/>
                  <a:pt x="2349619" y="78872"/>
                  <a:pt x="2152678" y="189636"/>
                </a:cubicBezTo>
                <a:cubicBezTo>
                  <a:pt x="2084331" y="228072"/>
                  <a:pt x="1997789" y="216906"/>
                  <a:pt x="1942203" y="162479"/>
                </a:cubicBezTo>
                <a:lnTo>
                  <a:pt x="1874314" y="96012"/>
                </a:lnTo>
                <a:cubicBezTo>
                  <a:pt x="1743585" y="-32004"/>
                  <a:pt x="1530876" y="-32004"/>
                  <a:pt x="1400147" y="96012"/>
                </a:cubicBezTo>
                <a:lnTo>
                  <a:pt x="1251831" y="241229"/>
                </a:lnTo>
                <a:cubicBezTo>
                  <a:pt x="1226167" y="266365"/>
                  <a:pt x="1193594" y="282783"/>
                  <a:pt x="1157638" y="288737"/>
                </a:cubicBezTo>
                <a:lnTo>
                  <a:pt x="851009" y="339425"/>
                </a:lnTo>
                <a:cubicBezTo>
                  <a:pt x="590944" y="382433"/>
                  <a:pt x="426859" y="637184"/>
                  <a:pt x="496049" y="885647"/>
                </a:cubicBezTo>
                <a:lnTo>
                  <a:pt x="556278" y="1101883"/>
                </a:lnTo>
                <a:cubicBezTo>
                  <a:pt x="575348" y="1170341"/>
                  <a:pt x="547794" y="1243513"/>
                  <a:pt x="487687" y="1283960"/>
                </a:cubicBezTo>
                <a:lnTo>
                  <a:pt x="301526" y="1409294"/>
                </a:lnTo>
                <a:cubicBezTo>
                  <a:pt x="180632" y="1490696"/>
                  <a:pt x="127383" y="1638249"/>
                  <a:pt x="169039" y="1776466"/>
                </a:cubicBezTo>
                <a:lnTo>
                  <a:pt x="262064" y="2085167"/>
                </a:lnTo>
                <a:cubicBezTo>
                  <a:pt x="277761" y="2137268"/>
                  <a:pt x="266464" y="2193829"/>
                  <a:pt x="231818" y="2236480"/>
                </a:cubicBezTo>
                <a:lnTo>
                  <a:pt x="73860" y="2430922"/>
                </a:lnTo>
                <a:cubicBezTo>
                  <a:pt x="-17742" y="2543678"/>
                  <a:pt x="-24783" y="2700244"/>
                  <a:pt x="56334" y="2820508"/>
                </a:cubicBezTo>
                <a:lnTo>
                  <a:pt x="208460" y="3046070"/>
                </a:lnTo>
                <a:cubicBezTo>
                  <a:pt x="249131" y="3106380"/>
                  <a:pt x="245707" y="3185028"/>
                  <a:pt x="199946" y="3241782"/>
                </a:cubicBezTo>
                <a:lnTo>
                  <a:pt x="177421" y="3269702"/>
                </a:lnTo>
                <a:cubicBezTo>
                  <a:pt x="55186" y="3421329"/>
                  <a:pt x="68140" y="3638642"/>
                  <a:pt x="207566" y="3775162"/>
                </a:cubicBezTo>
                <a:cubicBezTo>
                  <a:pt x="223395" y="3790645"/>
                  <a:pt x="243919" y="3798367"/>
                  <a:pt x="264432" y="3798367"/>
                </a:cubicBezTo>
                <a:cubicBezTo>
                  <a:pt x="336679" y="3798367"/>
                  <a:pt x="373448" y="3710066"/>
                  <a:pt x="321317" y="3659012"/>
                </a:cubicBezTo>
                <a:cubicBezTo>
                  <a:pt x="241998" y="3581349"/>
                  <a:pt x="234561" y="3457844"/>
                  <a:pt x="303974" y="3371739"/>
                </a:cubicBezTo>
                <a:lnTo>
                  <a:pt x="326489" y="3343829"/>
                </a:lnTo>
                <a:cubicBezTo>
                  <a:pt x="417309" y="3231185"/>
                  <a:pt x="424055" y="3075005"/>
                  <a:pt x="343243" y="2955188"/>
                </a:cubicBezTo>
                <a:lnTo>
                  <a:pt x="191107" y="2729616"/>
                </a:lnTo>
                <a:cubicBezTo>
                  <a:pt x="150284" y="2669093"/>
                  <a:pt x="153870" y="2590241"/>
                  <a:pt x="200027" y="2533416"/>
                </a:cubicBezTo>
                <a:lnTo>
                  <a:pt x="357995" y="2338974"/>
                </a:lnTo>
                <a:cubicBezTo>
                  <a:pt x="426646" y="2254453"/>
                  <a:pt x="448978" y="2142043"/>
                  <a:pt x="417715" y="2038269"/>
                </a:cubicBezTo>
                <a:lnTo>
                  <a:pt x="324680" y="1729557"/>
                </a:lnTo>
                <a:cubicBezTo>
                  <a:pt x="303720" y="1660002"/>
                  <a:pt x="330898" y="1585488"/>
                  <a:pt x="392305" y="1544147"/>
                </a:cubicBezTo>
                <a:lnTo>
                  <a:pt x="578457" y="1418824"/>
                </a:lnTo>
                <a:cubicBezTo>
                  <a:pt x="696760" y="1339210"/>
                  <a:pt x="750770" y="1194308"/>
                  <a:pt x="712874" y="1058276"/>
                </a:cubicBezTo>
                <a:lnTo>
                  <a:pt x="652645" y="842040"/>
                </a:lnTo>
                <a:cubicBezTo>
                  <a:pt x="608287" y="682823"/>
                  <a:pt x="716470" y="526430"/>
                  <a:pt x="877527" y="499801"/>
                </a:cubicBezTo>
                <a:lnTo>
                  <a:pt x="1184166" y="449113"/>
                </a:lnTo>
                <a:cubicBezTo>
                  <a:pt x="1253203" y="437703"/>
                  <a:pt x="1315931" y="405983"/>
                  <a:pt x="1365562" y="357388"/>
                </a:cubicBezTo>
                <a:lnTo>
                  <a:pt x="1513878" y="212161"/>
                </a:lnTo>
                <a:cubicBezTo>
                  <a:pt x="1581889" y="145572"/>
                  <a:pt x="1692572" y="145552"/>
                  <a:pt x="1760583" y="212161"/>
                </a:cubicBezTo>
                <a:lnTo>
                  <a:pt x="1828472" y="278638"/>
                </a:lnTo>
                <a:cubicBezTo>
                  <a:pt x="1935366" y="383276"/>
                  <a:pt x="2101461" y="404957"/>
                  <a:pt x="2232373" y="331328"/>
                </a:cubicBezTo>
                <a:cubicBezTo>
                  <a:pt x="2336889" y="272501"/>
                  <a:pt x="2467262" y="332354"/>
                  <a:pt x="2489878" y="444683"/>
                </a:cubicBezTo>
                <a:lnTo>
                  <a:pt x="2495578" y="473019"/>
                </a:lnTo>
                <a:cubicBezTo>
                  <a:pt x="2536929" y="678576"/>
                  <a:pt x="2714577" y="828477"/>
                  <a:pt x="2927581" y="837560"/>
                </a:cubicBezTo>
                <a:lnTo>
                  <a:pt x="3008394" y="840994"/>
                </a:lnTo>
                <a:cubicBezTo>
                  <a:pt x="3121861" y="845820"/>
                  <a:pt x="3200489" y="951230"/>
                  <a:pt x="3171340" y="1056559"/>
                </a:cubicBezTo>
                <a:cubicBezTo>
                  <a:pt x="3133423" y="1193658"/>
                  <a:pt x="3188012" y="1339667"/>
                  <a:pt x="3307159" y="1419891"/>
                </a:cubicBezTo>
                <a:lnTo>
                  <a:pt x="3489896" y="1542898"/>
                </a:lnTo>
                <a:cubicBezTo>
                  <a:pt x="3552431" y="1584991"/>
                  <a:pt x="3580107" y="1660865"/>
                  <a:pt x="3558751" y="1731701"/>
                </a:cubicBezTo>
                <a:lnTo>
                  <a:pt x="3466813" y="2036755"/>
                </a:lnTo>
                <a:cubicBezTo>
                  <a:pt x="3435266" y="2141474"/>
                  <a:pt x="3457791" y="2254921"/>
                  <a:pt x="3527102" y="2340224"/>
                </a:cubicBezTo>
                <a:lnTo>
                  <a:pt x="3682632" y="2531679"/>
                </a:lnTo>
                <a:cubicBezTo>
                  <a:pt x="3729642" y="2589540"/>
                  <a:pt x="3733279" y="2669835"/>
                  <a:pt x="3691715" y="2731476"/>
                </a:cubicBezTo>
                <a:lnTo>
                  <a:pt x="3542088" y="2953340"/>
                </a:lnTo>
                <a:cubicBezTo>
                  <a:pt x="3460544" y="3074243"/>
                  <a:pt x="3467341" y="3231876"/>
                  <a:pt x="3559005" y="3345566"/>
                </a:cubicBezTo>
                <a:cubicBezTo>
                  <a:pt x="3583490" y="3375914"/>
                  <a:pt x="3610740" y="3405023"/>
                  <a:pt x="3622840" y="3460527"/>
                </a:cubicBezTo>
                <a:cubicBezTo>
                  <a:pt x="3632421" y="3504387"/>
                  <a:pt x="3675733" y="3532155"/>
                  <a:pt x="3719583" y="3522604"/>
                </a:cubicBezTo>
                <a:cubicBezTo>
                  <a:pt x="3763434" y="3513033"/>
                  <a:pt x="3791232" y="3469721"/>
                  <a:pt x="3781661" y="3425861"/>
                </a:cubicBezTo>
                <a:cubicBezTo>
                  <a:pt x="3760955" y="3331027"/>
                  <a:pt x="3713365" y="3278033"/>
                  <a:pt x="3685527" y="3243519"/>
                </a:cubicBezTo>
                <a:cubicBezTo>
                  <a:pt x="3638923" y="3185729"/>
                  <a:pt x="3635438" y="3105628"/>
                  <a:pt x="3676851" y="3044221"/>
                </a:cubicBezTo>
                <a:close/>
                <a:moveTo>
                  <a:pt x="2995003" y="3899256"/>
                </a:moveTo>
                <a:cubicBezTo>
                  <a:pt x="2406576" y="4062933"/>
                  <a:pt x="1822183" y="3934491"/>
                  <a:pt x="1368183" y="3581675"/>
                </a:cubicBezTo>
                <a:cubicBezTo>
                  <a:pt x="1515432" y="3504489"/>
                  <a:pt x="1621574" y="3355564"/>
                  <a:pt x="1635534" y="3177337"/>
                </a:cubicBezTo>
                <a:cubicBezTo>
                  <a:pt x="2329238" y="3382142"/>
                  <a:pt x="3023563" y="2861168"/>
                  <a:pt x="3029130" y="2143100"/>
                </a:cubicBezTo>
                <a:cubicBezTo>
                  <a:pt x="3029181" y="2141291"/>
                  <a:pt x="3029161" y="1720942"/>
                  <a:pt x="3029161" y="1719133"/>
                </a:cubicBezTo>
                <a:cubicBezTo>
                  <a:pt x="3029161" y="1270955"/>
                  <a:pt x="2664539" y="906333"/>
                  <a:pt x="2216361" y="906333"/>
                </a:cubicBezTo>
                <a:lnTo>
                  <a:pt x="1937489" y="906333"/>
                </a:lnTo>
                <a:cubicBezTo>
                  <a:pt x="1661543" y="906333"/>
                  <a:pt x="1408773" y="1064026"/>
                  <a:pt x="1308504" y="1298743"/>
                </a:cubicBezTo>
                <a:cubicBezTo>
                  <a:pt x="1247269" y="1442060"/>
                  <a:pt x="1273543" y="1537909"/>
                  <a:pt x="1252532" y="1651132"/>
                </a:cubicBezTo>
                <a:cubicBezTo>
                  <a:pt x="1217998" y="1837233"/>
                  <a:pt x="1066503" y="2013753"/>
                  <a:pt x="802271" y="2175805"/>
                </a:cubicBezTo>
                <a:cubicBezTo>
                  <a:pt x="764009" y="2199274"/>
                  <a:pt x="752010" y="2249312"/>
                  <a:pt x="775480" y="2287585"/>
                </a:cubicBezTo>
                <a:cubicBezTo>
                  <a:pt x="798949" y="2325848"/>
                  <a:pt x="848977" y="2337857"/>
                  <a:pt x="887260" y="2314377"/>
                </a:cubicBezTo>
                <a:cubicBezTo>
                  <a:pt x="1192395" y="2127260"/>
                  <a:pt x="1369067" y="1914093"/>
                  <a:pt x="1412359" y="1680810"/>
                </a:cubicBezTo>
                <a:cubicBezTo>
                  <a:pt x="1436560" y="1550548"/>
                  <a:pt x="1410876" y="1472905"/>
                  <a:pt x="1457988" y="1362629"/>
                </a:cubicBezTo>
                <a:cubicBezTo>
                  <a:pt x="1533050" y="1186952"/>
                  <a:pt x="1725744" y="1068913"/>
                  <a:pt x="1937489" y="1068913"/>
                </a:cubicBezTo>
                <a:lnTo>
                  <a:pt x="2216361" y="1068913"/>
                </a:lnTo>
                <a:cubicBezTo>
                  <a:pt x="2574907" y="1068913"/>
                  <a:pt x="2866601" y="1360607"/>
                  <a:pt x="2866601" y="1719153"/>
                </a:cubicBezTo>
                <a:lnTo>
                  <a:pt x="2866601" y="2134616"/>
                </a:lnTo>
                <a:cubicBezTo>
                  <a:pt x="2866601" y="2644425"/>
                  <a:pt x="2451849" y="3059176"/>
                  <a:pt x="1942041" y="3059176"/>
                </a:cubicBezTo>
                <a:cubicBezTo>
                  <a:pt x="1580629" y="3059176"/>
                  <a:pt x="1250206" y="2846598"/>
                  <a:pt x="1100264" y="2517618"/>
                </a:cubicBezTo>
                <a:cubicBezTo>
                  <a:pt x="1081651" y="2476764"/>
                  <a:pt x="1033442" y="2458740"/>
                  <a:pt x="992599" y="2477364"/>
                </a:cubicBezTo>
                <a:cubicBezTo>
                  <a:pt x="951745" y="2495977"/>
                  <a:pt x="933722" y="2544176"/>
                  <a:pt x="952345" y="2585029"/>
                </a:cubicBezTo>
                <a:cubicBezTo>
                  <a:pt x="1060305" y="2821900"/>
                  <a:pt x="1247909" y="3007299"/>
                  <a:pt x="1474670" y="3115544"/>
                </a:cubicBezTo>
                <a:lnTo>
                  <a:pt x="1474670" y="3137459"/>
                </a:lnTo>
                <a:cubicBezTo>
                  <a:pt x="1474670" y="3324850"/>
                  <a:pt x="1322829" y="3476214"/>
                  <a:pt x="1135052" y="3476214"/>
                </a:cubicBezTo>
                <a:cubicBezTo>
                  <a:pt x="670405" y="3476214"/>
                  <a:pt x="296110" y="3852347"/>
                  <a:pt x="296110" y="4315135"/>
                </a:cubicBezTo>
                <a:lnTo>
                  <a:pt x="296110" y="4795266"/>
                </a:lnTo>
                <a:cubicBezTo>
                  <a:pt x="296110" y="4840153"/>
                  <a:pt x="332504" y="4876546"/>
                  <a:pt x="377390" y="4876546"/>
                </a:cubicBezTo>
                <a:cubicBezTo>
                  <a:pt x="422277" y="4876546"/>
                  <a:pt x="458670" y="4840153"/>
                  <a:pt x="458670" y="4795266"/>
                </a:cubicBezTo>
                <a:lnTo>
                  <a:pt x="458670" y="4315135"/>
                </a:lnTo>
                <a:cubicBezTo>
                  <a:pt x="458670" y="3941318"/>
                  <a:pt x="761184" y="3638774"/>
                  <a:pt x="1135052" y="3638774"/>
                </a:cubicBezTo>
                <a:cubicBezTo>
                  <a:pt x="1150018" y="3638774"/>
                  <a:pt x="1164801" y="3638022"/>
                  <a:pt x="1179421" y="3636752"/>
                </a:cubicBezTo>
                <a:cubicBezTo>
                  <a:pt x="1677535" y="4071143"/>
                  <a:pt x="2354669" y="4246159"/>
                  <a:pt x="3038579" y="4055892"/>
                </a:cubicBezTo>
                <a:cubicBezTo>
                  <a:pt x="3081830" y="4043863"/>
                  <a:pt x="3107129" y="3999047"/>
                  <a:pt x="3095099" y="3955796"/>
                </a:cubicBezTo>
                <a:cubicBezTo>
                  <a:pt x="3083070" y="3912525"/>
                  <a:pt x="3038285" y="3887206"/>
                  <a:pt x="2995003" y="3899256"/>
                </a:cubicBezTo>
                <a:close/>
              </a:path>
            </a:pathLst>
          </a:custGeom>
          <a:solidFill>
            <a:schemeClr val="tx1"/>
          </a:solidFill>
          <a:ln w="10160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26" name="Retângulo: Cantos Arredondados 25">
            <a:extLst>
              <a:ext uri="{FF2B5EF4-FFF2-40B4-BE49-F238E27FC236}">
                <a16:creationId xmlns:a16="http://schemas.microsoft.com/office/drawing/2014/main" id="{530A3E61-D1CA-4001-8E3F-B6D4FE9B91E5}"/>
              </a:ext>
            </a:extLst>
          </p:cNvPr>
          <p:cNvSpPr/>
          <p:nvPr/>
        </p:nvSpPr>
        <p:spPr>
          <a:xfrm>
            <a:off x="7930235" y="994221"/>
            <a:ext cx="2491479" cy="829929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0" rIns="0" bIns="360000"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Percentual médio da série </a:t>
            </a:r>
            <a:r>
              <a:rPr lang="pt-BR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Feminino</a:t>
            </a:r>
            <a:r>
              <a:rPr lang="pt-B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8195940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Padrão do plano de fundo&#10;&#10;Descrição gerada automaticamente">
            <a:extLst>
              <a:ext uri="{FF2B5EF4-FFF2-40B4-BE49-F238E27FC236}">
                <a16:creationId xmlns:a16="http://schemas.microsoft.com/office/drawing/2014/main" id="{8209C0E6-7F3E-4143-B0F0-9BCFE6D72BC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3F7B1FA6-55C6-4C9F-8A70-74D46E10221A}"/>
              </a:ext>
            </a:extLst>
          </p:cNvPr>
          <p:cNvSpPr/>
          <p:nvPr/>
        </p:nvSpPr>
        <p:spPr>
          <a:xfrm>
            <a:off x="-342900" y="313509"/>
            <a:ext cx="2772591" cy="1175657"/>
          </a:xfrm>
          <a:prstGeom prst="roundRect">
            <a:avLst>
              <a:gd name="adj" fmla="val 1552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0" bIns="360000" rtlCol="0" anchor="ctr"/>
          <a:lstStyle/>
          <a:p>
            <a:endParaRPr lang="pt-BR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1A2E184A-3448-4E0B-971B-83C757C4B809}"/>
              </a:ext>
            </a:extLst>
          </p:cNvPr>
          <p:cNvSpPr/>
          <p:nvPr/>
        </p:nvSpPr>
        <p:spPr>
          <a:xfrm>
            <a:off x="1" y="6776341"/>
            <a:ext cx="12192000" cy="816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FD07BC11-D5B0-4444-9462-26A5BA49F4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8771224"/>
              </p:ext>
            </p:extLst>
          </p:nvPr>
        </p:nvGraphicFramePr>
        <p:xfrm>
          <a:off x="7494630" y="1826267"/>
          <a:ext cx="4260047" cy="40444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64000020-2395-475D-8127-3F79F8ECE7FE}"/>
              </a:ext>
            </a:extLst>
          </p:cNvPr>
          <p:cNvSpPr/>
          <p:nvPr/>
        </p:nvSpPr>
        <p:spPr>
          <a:xfrm>
            <a:off x="1636133" y="474966"/>
            <a:ext cx="4980995" cy="829929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0" bIns="360000" rtlCol="0" anchor="ctr"/>
          <a:lstStyle/>
          <a:p>
            <a:r>
              <a:rPr lang="pt-BR" sz="3600" dirty="0">
                <a:latin typeface="Arial" panose="020B0604020202020204" pitchFamily="34" charset="0"/>
                <a:cs typeface="Arial" panose="020B0604020202020204" pitchFamily="34" charset="0"/>
              </a:rPr>
              <a:t>Masculino: Raça/Cor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13F085BE-9E45-41E8-9172-E2C8D778ADA7}"/>
              </a:ext>
            </a:extLst>
          </p:cNvPr>
          <p:cNvSpPr/>
          <p:nvPr/>
        </p:nvSpPr>
        <p:spPr>
          <a:xfrm>
            <a:off x="398522" y="436866"/>
            <a:ext cx="942975" cy="942975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Gráfico 14">
            <a:extLst>
              <a:ext uri="{FF2B5EF4-FFF2-40B4-BE49-F238E27FC236}">
                <a16:creationId xmlns:a16="http://schemas.microsoft.com/office/drawing/2014/main" id="{17562252-A7EC-4513-940A-0C8754293D15}"/>
              </a:ext>
            </a:extLst>
          </p:cNvPr>
          <p:cNvSpPr/>
          <p:nvPr/>
        </p:nvSpPr>
        <p:spPr>
          <a:xfrm>
            <a:off x="670964" y="605813"/>
            <a:ext cx="398092" cy="589846"/>
          </a:xfrm>
          <a:custGeom>
            <a:avLst/>
            <a:gdLst>
              <a:gd name="connsiteX0" fmla="*/ 3291830 w 3291830"/>
              <a:gd name="connsiteY0" fmla="*/ 4316028 h 4877438"/>
              <a:gd name="connsiteX1" fmla="*/ 3291830 w 3291830"/>
              <a:gd name="connsiteY1" fmla="*/ 4796159 h 4877438"/>
              <a:gd name="connsiteX2" fmla="*/ 3210550 w 3291830"/>
              <a:gd name="connsiteY2" fmla="*/ 4877439 h 4877438"/>
              <a:gd name="connsiteX3" fmla="*/ 3129270 w 3291830"/>
              <a:gd name="connsiteY3" fmla="*/ 4796159 h 4877438"/>
              <a:gd name="connsiteX4" fmla="*/ 3129270 w 3291830"/>
              <a:gd name="connsiteY4" fmla="*/ 4316028 h 4877438"/>
              <a:gd name="connsiteX5" fmla="*/ 2452888 w 3291830"/>
              <a:gd name="connsiteY5" fmla="*/ 3639667 h 4877438"/>
              <a:gd name="connsiteX6" fmla="*/ 2023537 w 3291830"/>
              <a:gd name="connsiteY6" fmla="*/ 3398590 h 4877438"/>
              <a:gd name="connsiteX7" fmla="*/ 2050674 w 3291830"/>
              <a:gd name="connsiteY7" fmla="*/ 3286891 h 4877438"/>
              <a:gd name="connsiteX8" fmla="*/ 2162373 w 3291830"/>
              <a:gd name="connsiteY8" fmla="*/ 3314028 h 4877438"/>
              <a:gd name="connsiteX9" fmla="*/ 2452888 w 3291830"/>
              <a:gd name="connsiteY9" fmla="*/ 3477107 h 4877438"/>
              <a:gd name="connsiteX10" fmla="*/ 3291830 w 3291830"/>
              <a:gd name="connsiteY10" fmla="*/ 4316028 h 4877438"/>
              <a:gd name="connsiteX11" fmla="*/ 1873433 w 3291830"/>
              <a:gd name="connsiteY11" fmla="*/ 3501267 h 4877438"/>
              <a:gd name="connsiteX12" fmla="*/ 1811325 w 3291830"/>
              <a:gd name="connsiteY12" fmla="*/ 3597990 h 4877438"/>
              <a:gd name="connsiteX13" fmla="*/ 1206642 w 3291830"/>
              <a:gd name="connsiteY13" fmla="*/ 3479708 h 4877438"/>
              <a:gd name="connsiteX14" fmla="*/ 838942 w 3291830"/>
              <a:gd name="connsiteY14" fmla="*/ 3639667 h 4877438"/>
              <a:gd name="connsiteX15" fmla="*/ 162560 w 3291830"/>
              <a:gd name="connsiteY15" fmla="*/ 4316028 h 4877438"/>
              <a:gd name="connsiteX16" fmla="*/ 162560 w 3291830"/>
              <a:gd name="connsiteY16" fmla="*/ 4796159 h 4877438"/>
              <a:gd name="connsiteX17" fmla="*/ 81280 w 3291830"/>
              <a:gd name="connsiteY17" fmla="*/ 4877439 h 4877438"/>
              <a:gd name="connsiteX18" fmla="*/ 0 w 3291830"/>
              <a:gd name="connsiteY18" fmla="*/ 4796159 h 4877438"/>
              <a:gd name="connsiteX19" fmla="*/ 0 w 3291830"/>
              <a:gd name="connsiteY19" fmla="*/ 4316028 h 4877438"/>
              <a:gd name="connsiteX20" fmla="*/ 838921 w 3291830"/>
              <a:gd name="connsiteY20" fmla="*/ 3477107 h 4877438"/>
              <a:gd name="connsiteX21" fmla="*/ 1178560 w 3291830"/>
              <a:gd name="connsiteY21" fmla="*/ 3138352 h 4877438"/>
              <a:gd name="connsiteX22" fmla="*/ 1178560 w 3291830"/>
              <a:gd name="connsiteY22" fmla="*/ 3116945 h 4877438"/>
              <a:gd name="connsiteX23" fmla="*/ 559582 w 3291830"/>
              <a:gd name="connsiteY23" fmla="*/ 2175692 h 4877438"/>
              <a:gd name="connsiteX24" fmla="*/ 304800 w 3291830"/>
              <a:gd name="connsiteY24" fmla="*/ 1854433 h 4877438"/>
              <a:gd name="connsiteX25" fmla="*/ 304800 w 3291830"/>
              <a:gd name="connsiteY25" fmla="*/ 1433067 h 4877438"/>
              <a:gd name="connsiteX26" fmla="*/ 707624 w 3291830"/>
              <a:gd name="connsiteY26" fmla="*/ 347197 h 4877438"/>
              <a:gd name="connsiteX27" fmla="*/ 2466940 w 3291830"/>
              <a:gd name="connsiteY27" fmla="*/ 191363 h 4877438"/>
              <a:gd name="connsiteX28" fmla="*/ 2484120 w 3291830"/>
              <a:gd name="connsiteY28" fmla="*/ 326734 h 4877438"/>
              <a:gd name="connsiteX29" fmla="*/ 3155432 w 3291830"/>
              <a:gd name="connsiteY29" fmla="*/ 809721 h 4877438"/>
              <a:gd name="connsiteX30" fmla="*/ 3174126 w 3291830"/>
              <a:gd name="connsiteY30" fmla="*/ 873596 h 4877438"/>
              <a:gd name="connsiteX31" fmla="*/ 3150809 w 3291830"/>
              <a:gd name="connsiteY31" fmla="*/ 925158 h 4877438"/>
              <a:gd name="connsiteX32" fmla="*/ 2997200 w 3291830"/>
              <a:gd name="connsiteY32" fmla="*/ 1300022 h 4877438"/>
              <a:gd name="connsiteX33" fmla="*/ 2997200 w 3291830"/>
              <a:gd name="connsiteY33" fmla="*/ 1854453 h 4877438"/>
              <a:gd name="connsiteX34" fmla="*/ 2915920 w 3291830"/>
              <a:gd name="connsiteY34" fmla="*/ 1935733 h 4877438"/>
              <a:gd name="connsiteX35" fmla="*/ 2834640 w 3291830"/>
              <a:gd name="connsiteY35" fmla="*/ 1854453 h 4877438"/>
              <a:gd name="connsiteX36" fmla="*/ 2834640 w 3291830"/>
              <a:gd name="connsiteY36" fmla="*/ 1300022 h 4877438"/>
              <a:gd name="connsiteX37" fmla="*/ 2992547 w 3291830"/>
              <a:gd name="connsiteY37" fmla="*/ 858194 h 4877438"/>
              <a:gd name="connsiteX38" fmla="*/ 2318614 w 3291830"/>
              <a:gd name="connsiteY38" fmla="*/ 462543 h 4877438"/>
              <a:gd name="connsiteX39" fmla="*/ 2175754 w 3291830"/>
              <a:gd name="connsiteY39" fmla="*/ 447242 h 4877438"/>
              <a:gd name="connsiteX40" fmla="*/ 2153463 w 3291830"/>
              <a:gd name="connsiteY40" fmla="*/ 291266 h 4877438"/>
              <a:gd name="connsiteX41" fmla="*/ 2218436 w 3291830"/>
              <a:gd name="connsiteY41" fmla="*/ 264515 h 4877438"/>
              <a:gd name="connsiteX42" fmla="*/ 467350 w 3291830"/>
              <a:gd name="connsiteY42" fmla="*/ 1432183 h 4877438"/>
              <a:gd name="connsiteX43" fmla="*/ 467350 w 3291830"/>
              <a:gd name="connsiteY43" fmla="*/ 1854433 h 4877438"/>
              <a:gd name="connsiteX44" fmla="*/ 558790 w 3291830"/>
              <a:gd name="connsiteY44" fmla="*/ 2003134 h 4877438"/>
              <a:gd name="connsiteX45" fmla="*/ 558790 w 3291830"/>
              <a:gd name="connsiteY45" fmla="*/ 1476206 h 4877438"/>
              <a:gd name="connsiteX46" fmla="*/ 1127750 w 3291830"/>
              <a:gd name="connsiteY46" fmla="*/ 907246 h 4877438"/>
              <a:gd name="connsiteX47" fmla="*/ 2164070 w 3291830"/>
              <a:gd name="connsiteY47" fmla="*/ 907246 h 4877438"/>
              <a:gd name="connsiteX48" fmla="*/ 2733030 w 3291830"/>
              <a:gd name="connsiteY48" fmla="*/ 1476176 h 4877438"/>
              <a:gd name="connsiteX49" fmla="*/ 2733030 w 3291830"/>
              <a:gd name="connsiteY49" fmla="*/ 2141687 h 4877438"/>
              <a:gd name="connsiteX50" fmla="*/ 1339383 w 3291830"/>
              <a:gd name="connsiteY50" fmla="*/ 3178545 h 4877438"/>
              <a:gd name="connsiteX51" fmla="*/ 1296853 w 3291830"/>
              <a:gd name="connsiteY51" fmla="*/ 3344519 h 4877438"/>
              <a:gd name="connsiteX52" fmla="*/ 1776710 w 3291830"/>
              <a:gd name="connsiteY52" fmla="*/ 3439149 h 4877438"/>
              <a:gd name="connsiteX53" fmla="*/ 1873433 w 3291830"/>
              <a:gd name="connsiteY53" fmla="*/ 3501267 h 4877438"/>
              <a:gd name="connsiteX54" fmla="*/ 1645910 w 3291830"/>
              <a:gd name="connsiteY54" fmla="*/ 3060069 h 4877438"/>
              <a:gd name="connsiteX55" fmla="*/ 2570470 w 3291830"/>
              <a:gd name="connsiteY55" fmla="*/ 2135509 h 4877438"/>
              <a:gd name="connsiteX56" fmla="*/ 2570470 w 3291830"/>
              <a:gd name="connsiteY56" fmla="*/ 1476176 h 4877438"/>
              <a:gd name="connsiteX57" fmla="*/ 2164070 w 3291830"/>
              <a:gd name="connsiteY57" fmla="*/ 1069806 h 4877438"/>
              <a:gd name="connsiteX58" fmla="*/ 1127750 w 3291830"/>
              <a:gd name="connsiteY58" fmla="*/ 1069806 h 4877438"/>
              <a:gd name="connsiteX59" fmla="*/ 721350 w 3291830"/>
              <a:gd name="connsiteY59" fmla="*/ 1476206 h 4877438"/>
              <a:gd name="connsiteX60" fmla="*/ 721350 w 3291830"/>
              <a:gd name="connsiteY60" fmla="*/ 2135509 h 4877438"/>
              <a:gd name="connsiteX61" fmla="*/ 1645910 w 3291830"/>
              <a:gd name="connsiteY61" fmla="*/ 3060069 h 4877438"/>
              <a:gd name="connsiteX62" fmla="*/ 2468870 w 3291830"/>
              <a:gd name="connsiteY62" fmla="*/ 4460879 h 4877438"/>
              <a:gd name="connsiteX63" fmla="*/ 2225030 w 3291830"/>
              <a:gd name="connsiteY63" fmla="*/ 4460879 h 4877438"/>
              <a:gd name="connsiteX64" fmla="*/ 2143750 w 3291830"/>
              <a:gd name="connsiteY64" fmla="*/ 4542159 h 4877438"/>
              <a:gd name="connsiteX65" fmla="*/ 2225030 w 3291830"/>
              <a:gd name="connsiteY65" fmla="*/ 4623439 h 4877438"/>
              <a:gd name="connsiteX66" fmla="*/ 2468870 w 3291830"/>
              <a:gd name="connsiteY66" fmla="*/ 4623439 h 4877438"/>
              <a:gd name="connsiteX67" fmla="*/ 2550150 w 3291830"/>
              <a:gd name="connsiteY67" fmla="*/ 4542159 h 4877438"/>
              <a:gd name="connsiteX68" fmla="*/ 2468870 w 3291830"/>
              <a:gd name="connsiteY68" fmla="*/ 4460879 h 487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3291830" h="4877438">
                <a:moveTo>
                  <a:pt x="3291830" y="4316028"/>
                </a:moveTo>
                <a:lnTo>
                  <a:pt x="3291830" y="4796159"/>
                </a:lnTo>
                <a:cubicBezTo>
                  <a:pt x="3291830" y="4841046"/>
                  <a:pt x="3255437" y="4877439"/>
                  <a:pt x="3210550" y="4877439"/>
                </a:cubicBezTo>
                <a:cubicBezTo>
                  <a:pt x="3165663" y="4877439"/>
                  <a:pt x="3129270" y="4841046"/>
                  <a:pt x="3129270" y="4796159"/>
                </a:cubicBezTo>
                <a:lnTo>
                  <a:pt x="3129270" y="4316028"/>
                </a:lnTo>
                <a:cubicBezTo>
                  <a:pt x="3129270" y="3942191"/>
                  <a:pt x="2826756" y="3639657"/>
                  <a:pt x="2452888" y="3639667"/>
                </a:cubicBezTo>
                <a:cubicBezTo>
                  <a:pt x="2275993" y="3639667"/>
                  <a:pt x="2115495" y="3549547"/>
                  <a:pt x="2023537" y="3398590"/>
                </a:cubicBezTo>
                <a:cubicBezTo>
                  <a:pt x="2000189" y="3360257"/>
                  <a:pt x="2012330" y="3310239"/>
                  <a:pt x="2050674" y="3286891"/>
                </a:cubicBezTo>
                <a:cubicBezTo>
                  <a:pt x="2089008" y="3263533"/>
                  <a:pt x="2139016" y="3275685"/>
                  <a:pt x="2162373" y="3314028"/>
                </a:cubicBezTo>
                <a:cubicBezTo>
                  <a:pt x="2224573" y="3416147"/>
                  <a:pt x="2333173" y="3477107"/>
                  <a:pt x="2452888" y="3477107"/>
                </a:cubicBezTo>
                <a:cubicBezTo>
                  <a:pt x="2916560" y="3477086"/>
                  <a:pt x="3291830" y="3852316"/>
                  <a:pt x="3291830" y="4316028"/>
                </a:cubicBezTo>
                <a:close/>
                <a:moveTo>
                  <a:pt x="1873433" y="3501267"/>
                </a:moveTo>
                <a:cubicBezTo>
                  <a:pt x="1882994" y="3545128"/>
                  <a:pt x="1855186" y="3588430"/>
                  <a:pt x="1811325" y="3597990"/>
                </a:cubicBezTo>
                <a:cubicBezTo>
                  <a:pt x="1597416" y="3644594"/>
                  <a:pt x="1379860" y="3597939"/>
                  <a:pt x="1206642" y="3479708"/>
                </a:cubicBezTo>
                <a:cubicBezTo>
                  <a:pt x="1035162" y="3663472"/>
                  <a:pt x="808614" y="3639667"/>
                  <a:pt x="838942" y="3639667"/>
                </a:cubicBezTo>
                <a:cubicBezTo>
                  <a:pt x="465104" y="3639657"/>
                  <a:pt x="162560" y="3942160"/>
                  <a:pt x="162560" y="4316028"/>
                </a:cubicBezTo>
                <a:lnTo>
                  <a:pt x="162560" y="4796159"/>
                </a:lnTo>
                <a:cubicBezTo>
                  <a:pt x="162560" y="4841046"/>
                  <a:pt x="126167" y="4877439"/>
                  <a:pt x="81280" y="4877439"/>
                </a:cubicBezTo>
                <a:cubicBezTo>
                  <a:pt x="36393" y="4877439"/>
                  <a:pt x="0" y="4841046"/>
                  <a:pt x="0" y="4796159"/>
                </a:cubicBezTo>
                <a:lnTo>
                  <a:pt x="0" y="4316028"/>
                </a:lnTo>
                <a:cubicBezTo>
                  <a:pt x="0" y="3852366"/>
                  <a:pt x="375199" y="3477107"/>
                  <a:pt x="838921" y="3477107"/>
                </a:cubicBezTo>
                <a:cubicBezTo>
                  <a:pt x="1026495" y="3477107"/>
                  <a:pt x="1178560" y="3325977"/>
                  <a:pt x="1178560" y="3138352"/>
                </a:cubicBezTo>
                <a:lnTo>
                  <a:pt x="1178560" y="3116945"/>
                </a:lnTo>
                <a:cubicBezTo>
                  <a:pt x="823783" y="2947303"/>
                  <a:pt x="574761" y="2590819"/>
                  <a:pt x="559582" y="2175692"/>
                </a:cubicBezTo>
                <a:cubicBezTo>
                  <a:pt x="413583" y="2140589"/>
                  <a:pt x="304800" y="2009911"/>
                  <a:pt x="304800" y="1854433"/>
                </a:cubicBezTo>
                <a:lnTo>
                  <a:pt x="304800" y="1433067"/>
                </a:lnTo>
                <a:cubicBezTo>
                  <a:pt x="300360" y="1226819"/>
                  <a:pt x="330982" y="710254"/>
                  <a:pt x="707624" y="347197"/>
                </a:cubicBezTo>
                <a:cubicBezTo>
                  <a:pt x="1172698" y="-101124"/>
                  <a:pt x="1918523" y="-72645"/>
                  <a:pt x="2466940" y="191363"/>
                </a:cubicBezTo>
                <a:cubicBezTo>
                  <a:pt x="2520391" y="217118"/>
                  <a:pt x="2528509" y="289335"/>
                  <a:pt x="2484120" y="326734"/>
                </a:cubicBezTo>
                <a:cubicBezTo>
                  <a:pt x="2761945" y="394502"/>
                  <a:pt x="3001518" y="565291"/>
                  <a:pt x="3155432" y="809721"/>
                </a:cubicBezTo>
                <a:cubicBezTo>
                  <a:pt x="3163377" y="822309"/>
                  <a:pt x="3177926" y="842070"/>
                  <a:pt x="3174126" y="873596"/>
                </a:cubicBezTo>
                <a:cubicBezTo>
                  <a:pt x="3171769" y="893215"/>
                  <a:pt x="3165927" y="909817"/>
                  <a:pt x="3150809" y="925158"/>
                </a:cubicBezTo>
                <a:cubicBezTo>
                  <a:pt x="3051749" y="1025621"/>
                  <a:pt x="2997200" y="1158747"/>
                  <a:pt x="2997200" y="1300022"/>
                </a:cubicBezTo>
                <a:lnTo>
                  <a:pt x="2997200" y="1854453"/>
                </a:lnTo>
                <a:cubicBezTo>
                  <a:pt x="2997200" y="1899340"/>
                  <a:pt x="2960807" y="1935733"/>
                  <a:pt x="2915920" y="1935733"/>
                </a:cubicBezTo>
                <a:cubicBezTo>
                  <a:pt x="2871033" y="1935733"/>
                  <a:pt x="2834640" y="1899340"/>
                  <a:pt x="2834640" y="1854453"/>
                </a:cubicBezTo>
                <a:lnTo>
                  <a:pt x="2834640" y="1300022"/>
                </a:lnTo>
                <a:cubicBezTo>
                  <a:pt x="2834640" y="1137086"/>
                  <a:pt x="2890307" y="982430"/>
                  <a:pt x="2992547" y="858194"/>
                </a:cubicBezTo>
                <a:cubicBezTo>
                  <a:pt x="2836713" y="635324"/>
                  <a:pt x="2593584" y="491987"/>
                  <a:pt x="2318614" y="462543"/>
                </a:cubicBezTo>
                <a:lnTo>
                  <a:pt x="2175754" y="447242"/>
                </a:lnTo>
                <a:cubicBezTo>
                  <a:pt x="2092218" y="438301"/>
                  <a:pt x="2075830" y="323219"/>
                  <a:pt x="2153463" y="291266"/>
                </a:cubicBezTo>
                <a:lnTo>
                  <a:pt x="2218436" y="264515"/>
                </a:lnTo>
                <a:cubicBezTo>
                  <a:pt x="1372250" y="-30481"/>
                  <a:pt x="467350" y="297291"/>
                  <a:pt x="467350" y="1432183"/>
                </a:cubicBezTo>
                <a:lnTo>
                  <a:pt x="467350" y="1854433"/>
                </a:lnTo>
                <a:cubicBezTo>
                  <a:pt x="467350" y="1918928"/>
                  <a:pt x="504495" y="1974981"/>
                  <a:pt x="558790" y="2003134"/>
                </a:cubicBezTo>
                <a:lnTo>
                  <a:pt x="558790" y="1476206"/>
                </a:lnTo>
                <a:cubicBezTo>
                  <a:pt x="558790" y="1162486"/>
                  <a:pt x="814029" y="907246"/>
                  <a:pt x="1127750" y="907246"/>
                </a:cubicBezTo>
                <a:lnTo>
                  <a:pt x="2164070" y="907246"/>
                </a:lnTo>
                <a:cubicBezTo>
                  <a:pt x="2477791" y="907246"/>
                  <a:pt x="2733030" y="1162466"/>
                  <a:pt x="2733030" y="1476176"/>
                </a:cubicBezTo>
                <a:lnTo>
                  <a:pt x="2733030" y="2141687"/>
                </a:lnTo>
                <a:cubicBezTo>
                  <a:pt x="2733030" y="2848558"/>
                  <a:pt x="2042272" y="3385474"/>
                  <a:pt x="1339383" y="3178545"/>
                </a:cubicBezTo>
                <a:cubicBezTo>
                  <a:pt x="1334811" y="3236538"/>
                  <a:pt x="1320373" y="3292500"/>
                  <a:pt x="1296853" y="3344519"/>
                </a:cubicBezTo>
                <a:cubicBezTo>
                  <a:pt x="1433586" y="3438417"/>
                  <a:pt x="1606255" y="3476294"/>
                  <a:pt x="1776710" y="3439149"/>
                </a:cubicBezTo>
                <a:cubicBezTo>
                  <a:pt x="1820570" y="3429598"/>
                  <a:pt x="1863872" y="3457406"/>
                  <a:pt x="1873433" y="3501267"/>
                </a:cubicBezTo>
                <a:close/>
                <a:moveTo>
                  <a:pt x="1645910" y="3060069"/>
                </a:moveTo>
                <a:cubicBezTo>
                  <a:pt x="2155718" y="3060069"/>
                  <a:pt x="2570470" y="2645318"/>
                  <a:pt x="2570470" y="2135509"/>
                </a:cubicBezTo>
                <a:lnTo>
                  <a:pt x="2570470" y="1476176"/>
                </a:lnTo>
                <a:cubicBezTo>
                  <a:pt x="2570470" y="1252107"/>
                  <a:pt x="2388159" y="1069806"/>
                  <a:pt x="2164070" y="1069806"/>
                </a:cubicBezTo>
                <a:lnTo>
                  <a:pt x="1127750" y="1069806"/>
                </a:lnTo>
                <a:cubicBezTo>
                  <a:pt x="903661" y="1069806"/>
                  <a:pt x="721350" y="1252117"/>
                  <a:pt x="721350" y="1476206"/>
                </a:cubicBezTo>
                <a:lnTo>
                  <a:pt x="721350" y="2135509"/>
                </a:lnTo>
                <a:cubicBezTo>
                  <a:pt x="721350" y="2645318"/>
                  <a:pt x="1136101" y="3060069"/>
                  <a:pt x="1645910" y="3060069"/>
                </a:cubicBezTo>
                <a:close/>
                <a:moveTo>
                  <a:pt x="2468870" y="4460879"/>
                </a:moveTo>
                <a:lnTo>
                  <a:pt x="2225030" y="4460879"/>
                </a:lnTo>
                <a:cubicBezTo>
                  <a:pt x="2180143" y="4460879"/>
                  <a:pt x="2143750" y="4497272"/>
                  <a:pt x="2143750" y="4542159"/>
                </a:cubicBezTo>
                <a:cubicBezTo>
                  <a:pt x="2143750" y="4587046"/>
                  <a:pt x="2180143" y="4623439"/>
                  <a:pt x="2225030" y="4623439"/>
                </a:cubicBezTo>
                <a:lnTo>
                  <a:pt x="2468870" y="4623439"/>
                </a:lnTo>
                <a:cubicBezTo>
                  <a:pt x="2513757" y="4623439"/>
                  <a:pt x="2550150" y="4587046"/>
                  <a:pt x="2550150" y="4542159"/>
                </a:cubicBezTo>
                <a:cubicBezTo>
                  <a:pt x="2550150" y="4497272"/>
                  <a:pt x="2513757" y="4460879"/>
                  <a:pt x="2468870" y="4460879"/>
                </a:cubicBezTo>
                <a:close/>
              </a:path>
            </a:pathLst>
          </a:custGeom>
          <a:solidFill>
            <a:schemeClr val="tx1"/>
          </a:solidFill>
          <a:ln w="10160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pic>
        <p:nvPicPr>
          <p:cNvPr id="21" name="Espaço Reservado para Conteúdo 3">
            <a:extLst>
              <a:ext uri="{FF2B5EF4-FFF2-40B4-BE49-F238E27FC236}">
                <a16:creationId xmlns:a16="http://schemas.microsoft.com/office/drawing/2014/main" id="{6DE2B26F-AC2B-470D-B3E3-A6533A4B65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341498" y="1609599"/>
            <a:ext cx="5454760" cy="4406887"/>
          </a:xfrm>
          <a:prstGeom prst="rect">
            <a:avLst/>
          </a:prstGeom>
        </p:spPr>
      </p:pic>
      <p:sp>
        <p:nvSpPr>
          <p:cNvPr id="23" name="Retângulo: Cantos Arredondados 22">
            <a:extLst>
              <a:ext uri="{FF2B5EF4-FFF2-40B4-BE49-F238E27FC236}">
                <a16:creationId xmlns:a16="http://schemas.microsoft.com/office/drawing/2014/main" id="{E6EBC3E9-9181-44C9-B0B0-1C083E32871B}"/>
              </a:ext>
            </a:extLst>
          </p:cNvPr>
          <p:cNvSpPr/>
          <p:nvPr/>
        </p:nvSpPr>
        <p:spPr>
          <a:xfrm>
            <a:off x="7930235" y="994221"/>
            <a:ext cx="2491479" cy="829929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0" rIns="0" bIns="360000"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Percentual médio da série </a:t>
            </a:r>
            <a:r>
              <a:rPr lang="pt-BR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Masculino</a:t>
            </a:r>
            <a:r>
              <a:rPr lang="pt-B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9228212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Fundo azul com letras brancas&#10;&#10;Descrição gerada automaticamente com confiança média">
            <a:extLst>
              <a:ext uri="{FF2B5EF4-FFF2-40B4-BE49-F238E27FC236}">
                <a16:creationId xmlns:a16="http://schemas.microsoft.com/office/drawing/2014/main" id="{75754A49-1EB6-4DBE-AD5C-3D5E0B3C96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ítulo 3">
            <a:extLst>
              <a:ext uri="{FF2B5EF4-FFF2-40B4-BE49-F238E27FC236}">
                <a16:creationId xmlns:a16="http://schemas.microsoft.com/office/drawing/2014/main" id="{7B74C5C7-3014-4CC7-848D-571B87606CB7}"/>
              </a:ext>
            </a:extLst>
          </p:cNvPr>
          <p:cNvSpPr txBox="1">
            <a:spLocks/>
          </p:cNvSpPr>
          <p:nvPr/>
        </p:nvSpPr>
        <p:spPr>
          <a:xfrm>
            <a:off x="1426233" y="2702403"/>
            <a:ext cx="9339534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pt-BR" sz="6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Caracterização da Educação Superior</a:t>
            </a: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CF0C34B4-CB5D-47EB-AE17-DAE94E9E7C70}"/>
              </a:ext>
            </a:extLst>
          </p:cNvPr>
          <p:cNvSpPr/>
          <p:nvPr/>
        </p:nvSpPr>
        <p:spPr>
          <a:xfrm>
            <a:off x="3909392" y="5322439"/>
            <a:ext cx="4373215" cy="647397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0" bIns="360000" rtlCol="0" anchor="ctr"/>
          <a:lstStyle/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Distrito Federal e RIDE/DF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6E4E055C-D367-41F7-9286-3DAF8FA5AB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" t="12094" r="7156" b="30623"/>
          <a:stretch/>
        </p:blipFill>
        <p:spPr>
          <a:xfrm>
            <a:off x="3086911" y="-1"/>
            <a:ext cx="6018178" cy="2538919"/>
          </a:xfrm>
          <a:custGeom>
            <a:avLst/>
            <a:gdLst>
              <a:gd name="connsiteX0" fmla="*/ 0 w 6018178"/>
              <a:gd name="connsiteY0" fmla="*/ 0 h 2538919"/>
              <a:gd name="connsiteX1" fmla="*/ 6018178 w 6018178"/>
              <a:gd name="connsiteY1" fmla="*/ 0 h 2538919"/>
              <a:gd name="connsiteX2" fmla="*/ 6018178 w 6018178"/>
              <a:gd name="connsiteY2" fmla="*/ 2115757 h 2538919"/>
              <a:gd name="connsiteX3" fmla="*/ 5595016 w 6018178"/>
              <a:gd name="connsiteY3" fmla="*/ 2538919 h 2538919"/>
              <a:gd name="connsiteX4" fmla="*/ 423162 w 6018178"/>
              <a:gd name="connsiteY4" fmla="*/ 2538919 h 2538919"/>
              <a:gd name="connsiteX5" fmla="*/ 0 w 6018178"/>
              <a:gd name="connsiteY5" fmla="*/ 2115757 h 2538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18178" h="2538919">
                <a:moveTo>
                  <a:pt x="0" y="0"/>
                </a:moveTo>
                <a:lnTo>
                  <a:pt x="6018178" y="0"/>
                </a:lnTo>
                <a:lnTo>
                  <a:pt x="6018178" y="2115757"/>
                </a:lnTo>
                <a:cubicBezTo>
                  <a:pt x="6018178" y="2349463"/>
                  <a:pt x="5828722" y="2538919"/>
                  <a:pt x="5595016" y="2538919"/>
                </a:cubicBezTo>
                <a:lnTo>
                  <a:pt x="423162" y="2538919"/>
                </a:lnTo>
                <a:cubicBezTo>
                  <a:pt x="189456" y="2538919"/>
                  <a:pt x="0" y="2349463"/>
                  <a:pt x="0" y="211575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209891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m 20" descr="Padrão do plano de fundo&#10;&#10;Descrição gerada automaticamente">
            <a:extLst>
              <a:ext uri="{FF2B5EF4-FFF2-40B4-BE49-F238E27FC236}">
                <a16:creationId xmlns:a16="http://schemas.microsoft.com/office/drawing/2014/main" id="{CD9F982A-344D-42E9-8210-35CC2D5716E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D0362FAB-3A65-4CEB-A3BB-591D429385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" b="73"/>
          <a:stretch/>
        </p:blipFill>
        <p:spPr>
          <a:xfrm>
            <a:off x="6404044" y="3011479"/>
            <a:ext cx="4086926" cy="2898318"/>
          </a:xfrm>
          <a:prstGeom prst="rect">
            <a:avLst/>
          </a:prstGeom>
        </p:spPr>
      </p:pic>
      <p:sp>
        <p:nvSpPr>
          <p:cNvPr id="20" name="Retângulo: Cantos Arredondados 19">
            <a:extLst>
              <a:ext uri="{FF2B5EF4-FFF2-40B4-BE49-F238E27FC236}">
                <a16:creationId xmlns:a16="http://schemas.microsoft.com/office/drawing/2014/main" id="{D288961B-9CD6-4CE7-9292-EDD03CA7A289}"/>
              </a:ext>
            </a:extLst>
          </p:cNvPr>
          <p:cNvSpPr/>
          <p:nvPr/>
        </p:nvSpPr>
        <p:spPr>
          <a:xfrm>
            <a:off x="6131668" y="2322612"/>
            <a:ext cx="4895618" cy="3912818"/>
          </a:xfrm>
          <a:prstGeom prst="roundRect">
            <a:avLst>
              <a:gd name="adj" fmla="val 3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0" rIns="0" bIns="360000" rtlCol="0" anchor="ctr"/>
          <a:lstStyle/>
          <a:p>
            <a:pPr algn="ctr"/>
            <a:endParaRPr lang="pt-BR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tângulo: Cantos Arredondados 17">
            <a:extLst>
              <a:ext uri="{FF2B5EF4-FFF2-40B4-BE49-F238E27FC236}">
                <a16:creationId xmlns:a16="http://schemas.microsoft.com/office/drawing/2014/main" id="{9071CDB4-19C5-46CA-A00B-F77280A97F9F}"/>
              </a:ext>
            </a:extLst>
          </p:cNvPr>
          <p:cNvSpPr/>
          <p:nvPr/>
        </p:nvSpPr>
        <p:spPr>
          <a:xfrm>
            <a:off x="921522" y="2322613"/>
            <a:ext cx="4895618" cy="2935196"/>
          </a:xfrm>
          <a:prstGeom prst="roundRect">
            <a:avLst>
              <a:gd name="adj" fmla="val 3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0" rIns="0" bIns="360000" rtlCol="0" anchor="ctr"/>
          <a:lstStyle/>
          <a:p>
            <a:pPr algn="ctr"/>
            <a:endParaRPr lang="pt-BR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80706EFD-5E8B-400F-82B9-681916937DC1}"/>
              </a:ext>
            </a:extLst>
          </p:cNvPr>
          <p:cNvSpPr/>
          <p:nvPr/>
        </p:nvSpPr>
        <p:spPr>
          <a:xfrm>
            <a:off x="1" y="6776341"/>
            <a:ext cx="12192000" cy="816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E874965-4576-4A99-8C41-8561A91A1F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" b="76"/>
          <a:stretch/>
        </p:blipFill>
        <p:spPr>
          <a:xfrm>
            <a:off x="1099226" y="3400334"/>
            <a:ext cx="4494178" cy="1857474"/>
          </a:xfrm>
          <a:prstGeom prst="rect">
            <a:avLst/>
          </a:prstGeom>
        </p:spPr>
      </p:pic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52EBEEC3-C78B-42C2-A805-1F3717721762}"/>
              </a:ext>
            </a:extLst>
          </p:cNvPr>
          <p:cNvSpPr/>
          <p:nvPr/>
        </p:nvSpPr>
        <p:spPr>
          <a:xfrm>
            <a:off x="838201" y="474965"/>
            <a:ext cx="10082842" cy="1171079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0" bIns="360000" rtlCol="0" anchor="ctr"/>
          <a:lstStyle/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As Instituições de Educação Superior (IES) podem ser classificadas por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Categoria Administrativa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Organização Acadêmica</a:t>
            </a:r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5A1D2253-3F82-4E7B-BE06-6C4F913E6759}"/>
              </a:ext>
            </a:extLst>
          </p:cNvPr>
          <p:cNvSpPr/>
          <p:nvPr/>
        </p:nvSpPr>
        <p:spPr>
          <a:xfrm>
            <a:off x="2283393" y="1913797"/>
            <a:ext cx="2171875" cy="829929"/>
          </a:xfrm>
          <a:prstGeom prst="roundRect">
            <a:avLst/>
          </a:prstGeom>
          <a:solidFill>
            <a:srgbClr val="F9F8F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0" rIns="0" bIns="360000"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Categoria Administrativa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D2598C96-0193-437B-B5D8-19BC9252B74A}"/>
              </a:ext>
            </a:extLst>
          </p:cNvPr>
          <p:cNvSpPr/>
          <p:nvPr/>
        </p:nvSpPr>
        <p:spPr>
          <a:xfrm>
            <a:off x="7493540" y="1913797"/>
            <a:ext cx="2171875" cy="829929"/>
          </a:xfrm>
          <a:prstGeom prst="roundRect">
            <a:avLst/>
          </a:prstGeom>
          <a:solidFill>
            <a:srgbClr val="F9F8F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0" rIns="0" bIns="360000"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Organização Acadêmica</a:t>
            </a:r>
          </a:p>
        </p:txBody>
      </p:sp>
    </p:spTree>
    <p:extLst>
      <p:ext uri="{BB962C8B-B14F-4D97-AF65-F5344CB8AC3E}">
        <p14:creationId xmlns:p14="http://schemas.microsoft.com/office/powerpoint/2010/main" val="12143601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Padrão do plano de fundo&#10;&#10;Descrição gerada automaticamente">
            <a:extLst>
              <a:ext uri="{FF2B5EF4-FFF2-40B4-BE49-F238E27FC236}">
                <a16:creationId xmlns:a16="http://schemas.microsoft.com/office/drawing/2014/main" id="{50CCAA11-63E0-4511-A5D7-0089D5B2734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6BCD0A0E-76B3-4504-A881-2C675121B22B}"/>
              </a:ext>
            </a:extLst>
          </p:cNvPr>
          <p:cNvSpPr/>
          <p:nvPr/>
        </p:nvSpPr>
        <p:spPr>
          <a:xfrm>
            <a:off x="-342900" y="313509"/>
            <a:ext cx="2772591" cy="1175657"/>
          </a:xfrm>
          <a:prstGeom prst="roundRect">
            <a:avLst>
              <a:gd name="adj" fmla="val 1552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0" bIns="360000" rtlCol="0" anchor="ctr"/>
          <a:lstStyle/>
          <a:p>
            <a:endParaRPr lang="pt-BR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1E5C2B94-DCAC-4B19-8FD5-6F741173664C}"/>
              </a:ext>
            </a:extLst>
          </p:cNvPr>
          <p:cNvSpPr/>
          <p:nvPr/>
        </p:nvSpPr>
        <p:spPr>
          <a:xfrm>
            <a:off x="398522" y="436866"/>
            <a:ext cx="942975" cy="942975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3E27EF5E-75E7-4AF9-AD93-F150F13BA817}"/>
              </a:ext>
            </a:extLst>
          </p:cNvPr>
          <p:cNvSpPr/>
          <p:nvPr/>
        </p:nvSpPr>
        <p:spPr>
          <a:xfrm>
            <a:off x="1" y="6776341"/>
            <a:ext cx="12192000" cy="816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C3056896-D3EC-45B3-AD69-F41E94B8BF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295813" y="1655135"/>
            <a:ext cx="5754343" cy="4493966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DCD52858-87CB-4D89-8654-5D92EC5BFFB3}"/>
              </a:ext>
            </a:extLst>
          </p:cNvPr>
          <p:cNvSpPr/>
          <p:nvPr/>
        </p:nvSpPr>
        <p:spPr>
          <a:xfrm>
            <a:off x="1202242" y="6149101"/>
            <a:ext cx="371447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/>
              <a:t>Fonte: CenSup- 2010 a 2019. Elaboração da autora</a:t>
            </a: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9605CBF9-8AD7-417A-A686-A424E58BDC76}"/>
              </a:ext>
            </a:extLst>
          </p:cNvPr>
          <p:cNvSpPr/>
          <p:nvPr/>
        </p:nvSpPr>
        <p:spPr>
          <a:xfrm>
            <a:off x="1640738" y="474966"/>
            <a:ext cx="5754343" cy="829929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0" bIns="360000" rtlCol="0" anchor="ctr"/>
          <a:lstStyle/>
          <a:p>
            <a:r>
              <a:rPr lang="pt-BR" sz="3600" dirty="0">
                <a:latin typeface="Arial" panose="020B0604020202020204" pitchFamily="34" charset="0"/>
                <a:cs typeface="Arial" panose="020B0604020202020204" pitchFamily="34" charset="0"/>
              </a:rPr>
              <a:t>Categoria Administrativa</a:t>
            </a: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63921071-BE5B-4E2A-8480-0BEC7BF921AA}"/>
              </a:ext>
            </a:extLst>
          </p:cNvPr>
          <p:cNvSpPr/>
          <p:nvPr/>
        </p:nvSpPr>
        <p:spPr>
          <a:xfrm>
            <a:off x="7944913" y="2149922"/>
            <a:ext cx="2951274" cy="1128300"/>
          </a:xfrm>
          <a:prstGeom prst="roundRect">
            <a:avLst>
              <a:gd name="adj" fmla="val 1899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t"/>
          <a:lstStyle/>
          <a:p>
            <a:pPr algn="ctr">
              <a:lnSpc>
                <a:spcPct val="150000"/>
              </a:lnSpc>
              <a:spcAft>
                <a:spcPts val="600"/>
              </a:spcAft>
              <a:tabLst>
                <a:tab pos="533400" algn="l"/>
              </a:tabLst>
            </a:pPr>
            <a:r>
              <a:rPr lang="pt-BR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Ride apresenta apenas IES Privadas (16):</a:t>
            </a:r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4D9069E3-B482-463C-9EEF-3E22FE3442F5}"/>
              </a:ext>
            </a:extLst>
          </p:cNvPr>
          <p:cNvSpPr/>
          <p:nvPr/>
        </p:nvSpPr>
        <p:spPr>
          <a:xfrm>
            <a:off x="8188708" y="3649261"/>
            <a:ext cx="2463683" cy="2005950"/>
          </a:xfrm>
          <a:prstGeom prst="roundRect">
            <a:avLst>
              <a:gd name="adj" fmla="val 673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216000" rIns="216000" bIns="216000" rtlCol="0" anchor="ctr"/>
          <a:lstStyle/>
          <a:p>
            <a:pPr>
              <a:lnSpc>
                <a:spcPct val="150000"/>
              </a:lnSpc>
              <a:spcAft>
                <a:spcPts val="600"/>
              </a:spcAft>
              <a:tabLst>
                <a:tab pos="533400" algn="l"/>
              </a:tabLst>
            </a:pPr>
            <a:r>
              <a:rPr lang="pt-B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- 12 Faculdades com fins lucrativos e</a:t>
            </a:r>
          </a:p>
          <a:p>
            <a:pPr>
              <a:lnSpc>
                <a:spcPct val="150000"/>
              </a:lnSpc>
              <a:spcAft>
                <a:spcPts val="600"/>
              </a:spcAft>
              <a:tabLst>
                <a:tab pos="533400" algn="l"/>
              </a:tabLst>
            </a:pPr>
            <a:r>
              <a:rPr lang="pt-B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- 4 Faculdades sem fins lucrativos</a:t>
            </a:r>
          </a:p>
        </p:txBody>
      </p:sp>
      <p:sp>
        <p:nvSpPr>
          <p:cNvPr id="17" name="Gráfico 23">
            <a:extLst>
              <a:ext uri="{FF2B5EF4-FFF2-40B4-BE49-F238E27FC236}">
                <a16:creationId xmlns:a16="http://schemas.microsoft.com/office/drawing/2014/main" id="{B6A3B32B-005F-41A6-8C8F-5BA980AB57EE}"/>
              </a:ext>
            </a:extLst>
          </p:cNvPr>
          <p:cNvSpPr>
            <a:spLocks noChangeAspect="1"/>
          </p:cNvSpPr>
          <p:nvPr/>
        </p:nvSpPr>
        <p:spPr>
          <a:xfrm>
            <a:off x="613734" y="683435"/>
            <a:ext cx="517106" cy="430920"/>
          </a:xfrm>
          <a:custGeom>
            <a:avLst/>
            <a:gdLst>
              <a:gd name="connsiteX0" fmla="*/ 4470397 w 4876809"/>
              <a:gd name="connsiteY0" fmla="*/ 406403 h 4064003"/>
              <a:gd name="connsiteX1" fmla="*/ 2378869 w 4876809"/>
              <a:gd name="connsiteY1" fmla="*/ 406403 h 4064003"/>
              <a:gd name="connsiteX2" fmla="*/ 2002231 w 4876809"/>
              <a:gd name="connsiteY2" fmla="*/ 29766 h 4064003"/>
              <a:gd name="connsiteX3" fmla="*/ 1930394 w 4876809"/>
              <a:gd name="connsiteY3" fmla="*/ 0 h 4064003"/>
              <a:gd name="connsiteX4" fmla="*/ 406394 w 4876809"/>
              <a:gd name="connsiteY4" fmla="*/ 0 h 4064003"/>
              <a:gd name="connsiteX5" fmla="*/ 0 w 4876809"/>
              <a:gd name="connsiteY5" fmla="*/ 406403 h 4064003"/>
              <a:gd name="connsiteX6" fmla="*/ 0 w 4876809"/>
              <a:gd name="connsiteY6" fmla="*/ 3657600 h 4064003"/>
              <a:gd name="connsiteX7" fmla="*/ 406403 w 4876809"/>
              <a:gd name="connsiteY7" fmla="*/ 4064003 h 4064003"/>
              <a:gd name="connsiteX8" fmla="*/ 4470407 w 4876809"/>
              <a:gd name="connsiteY8" fmla="*/ 4064003 h 4064003"/>
              <a:gd name="connsiteX9" fmla="*/ 4876810 w 4876809"/>
              <a:gd name="connsiteY9" fmla="*/ 3657600 h 4064003"/>
              <a:gd name="connsiteX10" fmla="*/ 4876810 w 4876809"/>
              <a:gd name="connsiteY10" fmla="*/ 812806 h 4064003"/>
              <a:gd name="connsiteX11" fmla="*/ 4470397 w 4876809"/>
              <a:gd name="connsiteY11" fmla="*/ 406403 h 4064003"/>
              <a:gd name="connsiteX12" fmla="*/ 3048000 w 4876809"/>
              <a:gd name="connsiteY12" fmla="*/ 609610 h 4064003"/>
              <a:gd name="connsiteX13" fmla="*/ 3657600 w 4876809"/>
              <a:gd name="connsiteY13" fmla="*/ 609610 h 4064003"/>
              <a:gd name="connsiteX14" fmla="*/ 3657600 w 4876809"/>
              <a:gd name="connsiteY14" fmla="*/ 1685144 h 4064003"/>
              <a:gd name="connsiteX15" fmla="*/ 3424638 w 4876809"/>
              <a:gd name="connsiteY15" fmla="*/ 1452182 h 4064003"/>
              <a:gd name="connsiteX16" fmla="*/ 3352800 w 4876809"/>
              <a:gd name="connsiteY16" fmla="*/ 1422406 h 4064003"/>
              <a:gd name="connsiteX17" fmla="*/ 3280963 w 4876809"/>
              <a:gd name="connsiteY17" fmla="*/ 1452172 h 4064003"/>
              <a:gd name="connsiteX18" fmla="*/ 3048000 w 4876809"/>
              <a:gd name="connsiteY18" fmla="*/ 1685134 h 4064003"/>
              <a:gd name="connsiteX19" fmla="*/ 3048000 w 4876809"/>
              <a:gd name="connsiteY19" fmla="*/ 609610 h 4064003"/>
              <a:gd name="connsiteX20" fmla="*/ 4673603 w 4876809"/>
              <a:gd name="connsiteY20" fmla="*/ 3657610 h 4064003"/>
              <a:gd name="connsiteX21" fmla="*/ 4470407 w 4876809"/>
              <a:gd name="connsiteY21" fmla="*/ 3860806 h 4064003"/>
              <a:gd name="connsiteX22" fmla="*/ 406403 w 4876809"/>
              <a:gd name="connsiteY22" fmla="*/ 3860806 h 4064003"/>
              <a:gd name="connsiteX23" fmla="*/ 203206 w 4876809"/>
              <a:gd name="connsiteY23" fmla="*/ 3657610 h 4064003"/>
              <a:gd name="connsiteX24" fmla="*/ 203206 w 4876809"/>
              <a:gd name="connsiteY24" fmla="*/ 406403 h 4064003"/>
              <a:gd name="connsiteX25" fmla="*/ 406403 w 4876809"/>
              <a:gd name="connsiteY25" fmla="*/ 203206 h 4064003"/>
              <a:gd name="connsiteX26" fmla="*/ 1888331 w 4876809"/>
              <a:gd name="connsiteY26" fmla="*/ 203206 h 4064003"/>
              <a:gd name="connsiteX27" fmla="*/ 2264969 w 4876809"/>
              <a:gd name="connsiteY27" fmla="*/ 579844 h 4064003"/>
              <a:gd name="connsiteX28" fmla="*/ 2336806 w 4876809"/>
              <a:gd name="connsiteY28" fmla="*/ 609610 h 4064003"/>
              <a:gd name="connsiteX29" fmla="*/ 2844803 w 4876809"/>
              <a:gd name="connsiteY29" fmla="*/ 609610 h 4064003"/>
              <a:gd name="connsiteX30" fmla="*/ 2844803 w 4876809"/>
              <a:gd name="connsiteY30" fmla="*/ 1930413 h 4064003"/>
              <a:gd name="connsiteX31" fmla="*/ 2907506 w 4876809"/>
              <a:gd name="connsiteY31" fmla="*/ 2024272 h 4064003"/>
              <a:gd name="connsiteX32" fmla="*/ 3018235 w 4876809"/>
              <a:gd name="connsiteY32" fmla="*/ 2002241 h 4064003"/>
              <a:gd name="connsiteX33" fmla="*/ 3352800 w 4876809"/>
              <a:gd name="connsiteY33" fmla="*/ 1667675 h 4064003"/>
              <a:gd name="connsiteX34" fmla="*/ 3687366 w 4876809"/>
              <a:gd name="connsiteY34" fmla="*/ 2002241 h 4064003"/>
              <a:gd name="connsiteX35" fmla="*/ 3759203 w 4876809"/>
              <a:gd name="connsiteY35" fmla="*/ 2032006 h 4064003"/>
              <a:gd name="connsiteX36" fmla="*/ 3798094 w 4876809"/>
              <a:gd name="connsiteY36" fmla="*/ 2024263 h 4064003"/>
              <a:gd name="connsiteX37" fmla="*/ 3860797 w 4876809"/>
              <a:gd name="connsiteY37" fmla="*/ 1930403 h 4064003"/>
              <a:gd name="connsiteX38" fmla="*/ 3860797 w 4876809"/>
              <a:gd name="connsiteY38" fmla="*/ 609610 h 4064003"/>
              <a:gd name="connsiteX39" fmla="*/ 4470397 w 4876809"/>
              <a:gd name="connsiteY39" fmla="*/ 609610 h 4064003"/>
              <a:gd name="connsiteX40" fmla="*/ 4673594 w 4876809"/>
              <a:gd name="connsiteY40" fmla="*/ 812806 h 4064003"/>
              <a:gd name="connsiteX41" fmla="*/ 4673594 w 4876809"/>
              <a:gd name="connsiteY41" fmla="*/ 3657610 h 4064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4876809" h="4064003">
                <a:moveTo>
                  <a:pt x="4470397" y="406403"/>
                </a:moveTo>
                <a:lnTo>
                  <a:pt x="2378869" y="406403"/>
                </a:lnTo>
                <a:lnTo>
                  <a:pt x="2002231" y="29766"/>
                </a:lnTo>
                <a:cubicBezTo>
                  <a:pt x="1983181" y="10716"/>
                  <a:pt x="1957388" y="0"/>
                  <a:pt x="1930394" y="0"/>
                </a:cubicBezTo>
                <a:lnTo>
                  <a:pt x="406394" y="0"/>
                </a:lnTo>
                <a:cubicBezTo>
                  <a:pt x="182366" y="10"/>
                  <a:pt x="0" y="182270"/>
                  <a:pt x="0" y="406403"/>
                </a:cubicBezTo>
                <a:lnTo>
                  <a:pt x="0" y="3657600"/>
                </a:lnTo>
                <a:cubicBezTo>
                  <a:pt x="0" y="3881733"/>
                  <a:pt x="182366" y="4064003"/>
                  <a:pt x="406403" y="4064003"/>
                </a:cubicBezTo>
                <a:lnTo>
                  <a:pt x="4470407" y="4064003"/>
                </a:lnTo>
                <a:cubicBezTo>
                  <a:pt x="4694444" y="4064003"/>
                  <a:pt x="4876810" y="3881742"/>
                  <a:pt x="4876810" y="3657600"/>
                </a:cubicBezTo>
                <a:lnTo>
                  <a:pt x="4876810" y="812806"/>
                </a:lnTo>
                <a:cubicBezTo>
                  <a:pt x="4876800" y="588674"/>
                  <a:pt x="4694435" y="406403"/>
                  <a:pt x="4470397" y="406403"/>
                </a:cubicBezTo>
                <a:close/>
                <a:moveTo>
                  <a:pt x="3048000" y="609610"/>
                </a:moveTo>
                <a:lnTo>
                  <a:pt x="3657600" y="609610"/>
                </a:lnTo>
                <a:lnTo>
                  <a:pt x="3657600" y="1685144"/>
                </a:lnTo>
                <a:lnTo>
                  <a:pt x="3424638" y="1452182"/>
                </a:lnTo>
                <a:cubicBezTo>
                  <a:pt x="3404788" y="1432332"/>
                  <a:pt x="3378794" y="1422406"/>
                  <a:pt x="3352800" y="1422406"/>
                </a:cubicBezTo>
                <a:cubicBezTo>
                  <a:pt x="3326806" y="1422406"/>
                  <a:pt x="3300813" y="1432332"/>
                  <a:pt x="3280963" y="1452172"/>
                </a:cubicBezTo>
                <a:lnTo>
                  <a:pt x="3048000" y="1685134"/>
                </a:lnTo>
                <a:lnTo>
                  <a:pt x="3048000" y="609610"/>
                </a:lnTo>
                <a:close/>
                <a:moveTo>
                  <a:pt x="4673603" y="3657610"/>
                </a:moveTo>
                <a:cubicBezTo>
                  <a:pt x="4673603" y="3769624"/>
                  <a:pt x="4582516" y="3860806"/>
                  <a:pt x="4470407" y="3860806"/>
                </a:cubicBezTo>
                <a:lnTo>
                  <a:pt x="406403" y="3860806"/>
                </a:lnTo>
                <a:cubicBezTo>
                  <a:pt x="294284" y="3860806"/>
                  <a:pt x="203206" y="3769624"/>
                  <a:pt x="203206" y="3657610"/>
                </a:cubicBezTo>
                <a:lnTo>
                  <a:pt x="203206" y="406403"/>
                </a:lnTo>
                <a:cubicBezTo>
                  <a:pt x="203197" y="294389"/>
                  <a:pt x="294284" y="203206"/>
                  <a:pt x="406403" y="203206"/>
                </a:cubicBezTo>
                <a:lnTo>
                  <a:pt x="1888331" y="203206"/>
                </a:lnTo>
                <a:lnTo>
                  <a:pt x="2264969" y="579844"/>
                </a:lnTo>
                <a:cubicBezTo>
                  <a:pt x="2284019" y="598894"/>
                  <a:pt x="2309813" y="609610"/>
                  <a:pt x="2336806" y="609610"/>
                </a:cubicBezTo>
                <a:lnTo>
                  <a:pt x="2844803" y="609610"/>
                </a:lnTo>
                <a:lnTo>
                  <a:pt x="2844803" y="1930413"/>
                </a:lnTo>
                <a:cubicBezTo>
                  <a:pt x="2844803" y="1971494"/>
                  <a:pt x="2869606" y="2008594"/>
                  <a:pt x="2907506" y="2024272"/>
                </a:cubicBezTo>
                <a:cubicBezTo>
                  <a:pt x="2945406" y="2040150"/>
                  <a:pt x="2989069" y="2031416"/>
                  <a:pt x="3018235" y="2002241"/>
                </a:cubicBezTo>
                <a:lnTo>
                  <a:pt x="3352800" y="1667675"/>
                </a:lnTo>
                <a:lnTo>
                  <a:pt x="3687366" y="2002241"/>
                </a:lnTo>
                <a:cubicBezTo>
                  <a:pt x="3706816" y="2021691"/>
                  <a:pt x="3732809" y="2032006"/>
                  <a:pt x="3759203" y="2032006"/>
                </a:cubicBezTo>
                <a:cubicBezTo>
                  <a:pt x="3772300" y="2032006"/>
                  <a:pt x="3785597" y="2029530"/>
                  <a:pt x="3798094" y="2024263"/>
                </a:cubicBezTo>
                <a:cubicBezTo>
                  <a:pt x="3835994" y="2008584"/>
                  <a:pt x="3860797" y="1971475"/>
                  <a:pt x="3860797" y="1930403"/>
                </a:cubicBezTo>
                <a:lnTo>
                  <a:pt x="3860797" y="609610"/>
                </a:lnTo>
                <a:lnTo>
                  <a:pt x="4470397" y="609610"/>
                </a:lnTo>
                <a:cubicBezTo>
                  <a:pt x="4582516" y="609610"/>
                  <a:pt x="4673594" y="700792"/>
                  <a:pt x="4673594" y="812806"/>
                </a:cubicBezTo>
                <a:lnTo>
                  <a:pt x="4673594" y="3657610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18139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Padrão do plano de fundo&#10;&#10;Descrição gerada automaticamente">
            <a:extLst>
              <a:ext uri="{FF2B5EF4-FFF2-40B4-BE49-F238E27FC236}">
                <a16:creationId xmlns:a16="http://schemas.microsoft.com/office/drawing/2014/main" id="{7DC8A42F-AE8E-4CA7-9D41-7BE12929352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Retângulo: Cantos Arredondados 29">
            <a:extLst>
              <a:ext uri="{FF2B5EF4-FFF2-40B4-BE49-F238E27FC236}">
                <a16:creationId xmlns:a16="http://schemas.microsoft.com/office/drawing/2014/main" id="{FAE4A2C8-342A-480F-B108-C56ED5DBFB39}"/>
              </a:ext>
            </a:extLst>
          </p:cNvPr>
          <p:cNvSpPr/>
          <p:nvPr/>
        </p:nvSpPr>
        <p:spPr>
          <a:xfrm>
            <a:off x="-342900" y="313509"/>
            <a:ext cx="2772591" cy="1175657"/>
          </a:xfrm>
          <a:prstGeom prst="roundRect">
            <a:avLst>
              <a:gd name="adj" fmla="val 1552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0" bIns="360000" rtlCol="0" anchor="ctr"/>
          <a:lstStyle/>
          <a:p>
            <a:endParaRPr lang="pt-BR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B7A5EC74-75CA-454C-A4F9-BD29EC505D13}"/>
              </a:ext>
            </a:extLst>
          </p:cNvPr>
          <p:cNvSpPr/>
          <p:nvPr/>
        </p:nvSpPr>
        <p:spPr>
          <a:xfrm>
            <a:off x="398522" y="436866"/>
            <a:ext cx="942975" cy="942975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E3787768-9946-457D-BA4B-5EEAFB46CCA8}"/>
              </a:ext>
            </a:extLst>
          </p:cNvPr>
          <p:cNvSpPr/>
          <p:nvPr/>
        </p:nvSpPr>
        <p:spPr>
          <a:xfrm>
            <a:off x="1" y="6776341"/>
            <a:ext cx="12192000" cy="816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CF254F91-EBA1-41B1-BF9F-6EFAE98D1391}"/>
              </a:ext>
            </a:extLst>
          </p:cNvPr>
          <p:cNvSpPr/>
          <p:nvPr/>
        </p:nvSpPr>
        <p:spPr>
          <a:xfrm>
            <a:off x="8516189" y="1591497"/>
            <a:ext cx="2592797" cy="918239"/>
          </a:xfrm>
          <a:prstGeom prst="roundRect">
            <a:avLst>
              <a:gd name="adj" fmla="val 12766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A RIDE apresenta apenas Faculdades</a:t>
            </a: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C21B3516-D57E-49A5-9854-2343AF7161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3225120"/>
              </p:ext>
            </p:extLst>
          </p:nvPr>
        </p:nvGraphicFramePr>
        <p:xfrm>
          <a:off x="8914223" y="2692081"/>
          <a:ext cx="1796728" cy="3312368"/>
        </p:xfrm>
        <a:graphic>
          <a:graphicData uri="http://schemas.openxmlformats.org/drawingml/2006/table">
            <a:tbl>
              <a:tblPr firstRow="1" firstCol="1" bandRow="1"/>
              <a:tblGrid>
                <a:gridCol w="6299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9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68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5722">
                <a:tc row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Ano</a:t>
                      </a:r>
                      <a:endParaRPr lang="pt-BR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Faculdades</a:t>
                      </a:r>
                      <a:endParaRPr lang="pt-BR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251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DF</a:t>
                      </a:r>
                      <a:endParaRPr lang="pt-BR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Ride</a:t>
                      </a:r>
                      <a:endParaRPr lang="pt-BR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251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2010</a:t>
                      </a:r>
                      <a:endParaRPr lang="pt-BR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57</a:t>
                      </a:r>
                      <a:endParaRPr lang="pt-BR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10</a:t>
                      </a:r>
                      <a:endParaRPr lang="pt-BR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251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2011</a:t>
                      </a:r>
                      <a:endParaRPr lang="pt-BR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51</a:t>
                      </a:r>
                      <a:endParaRPr lang="pt-BR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10</a:t>
                      </a:r>
                      <a:endParaRPr lang="pt-BR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251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2012</a:t>
                      </a:r>
                      <a:endParaRPr lang="pt-BR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52</a:t>
                      </a:r>
                      <a:endParaRPr lang="pt-BR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10</a:t>
                      </a:r>
                      <a:endParaRPr lang="pt-BR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251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2013</a:t>
                      </a:r>
                      <a:endParaRPr lang="pt-BR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54</a:t>
                      </a:r>
                      <a:endParaRPr lang="pt-BR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11</a:t>
                      </a:r>
                      <a:endParaRPr lang="pt-BR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251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2014</a:t>
                      </a:r>
                      <a:endParaRPr lang="pt-BR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53</a:t>
                      </a:r>
                      <a:endParaRPr lang="pt-BR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11</a:t>
                      </a:r>
                      <a:endParaRPr lang="pt-BR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251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2015</a:t>
                      </a:r>
                      <a:endParaRPr lang="pt-BR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51</a:t>
                      </a:r>
                      <a:endParaRPr lang="pt-BR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11</a:t>
                      </a:r>
                      <a:endParaRPr lang="pt-BR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251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2016</a:t>
                      </a:r>
                      <a:endParaRPr lang="pt-BR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49</a:t>
                      </a:r>
                      <a:endParaRPr lang="pt-BR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12</a:t>
                      </a:r>
                      <a:endParaRPr lang="pt-BR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251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2017</a:t>
                      </a:r>
                      <a:endParaRPr lang="pt-BR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54</a:t>
                      </a:r>
                      <a:endParaRPr lang="pt-BR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12</a:t>
                      </a:r>
                      <a:endParaRPr lang="pt-BR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251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2018</a:t>
                      </a:r>
                      <a:endParaRPr lang="pt-BR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55</a:t>
                      </a:r>
                      <a:endParaRPr lang="pt-BR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14</a:t>
                      </a:r>
                      <a:endParaRPr lang="pt-BR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251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2019</a:t>
                      </a:r>
                      <a:endParaRPr lang="pt-BR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60</a:t>
                      </a:r>
                      <a:endParaRPr lang="pt-BR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16</a:t>
                      </a:r>
                      <a:endParaRPr lang="pt-BR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038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/>
                          <a:ea typeface="Calibri"/>
                          <a:cs typeface="Calibri"/>
                        </a:rPr>
                        <a:t>∆%</a:t>
                      </a:r>
                      <a:endParaRPr lang="pt-BR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/>
                          <a:ea typeface="Calibri"/>
                          <a:cs typeface="Calibri"/>
                        </a:rPr>
                        <a:t>5,26</a:t>
                      </a:r>
                      <a:endParaRPr lang="pt-BR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/>
                          <a:ea typeface="Calibri"/>
                          <a:cs typeface="Calibri"/>
                        </a:rPr>
                        <a:t>+60%</a:t>
                      </a:r>
                      <a:endParaRPr lang="pt-BR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1CC5175D-975F-46B1-8440-95D33E01A9FA}"/>
              </a:ext>
            </a:extLst>
          </p:cNvPr>
          <p:cNvSpPr/>
          <p:nvPr/>
        </p:nvSpPr>
        <p:spPr>
          <a:xfrm>
            <a:off x="1640737" y="474966"/>
            <a:ext cx="5816162" cy="829929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0" bIns="360000" rtlCol="0" anchor="ctr"/>
          <a:lstStyle/>
          <a:p>
            <a:r>
              <a:rPr lang="pt-BR" sz="3600" dirty="0">
                <a:latin typeface="Arial" panose="020B0604020202020204" pitchFamily="34" charset="0"/>
                <a:cs typeface="Arial" panose="020B0604020202020204" pitchFamily="34" charset="0"/>
              </a:rPr>
              <a:t>Organização Acadêmica</a:t>
            </a:r>
          </a:p>
        </p:txBody>
      </p:sp>
      <p:grpSp>
        <p:nvGrpSpPr>
          <p:cNvPr id="26" name="Gráfico 15">
            <a:extLst>
              <a:ext uri="{FF2B5EF4-FFF2-40B4-BE49-F238E27FC236}">
                <a16:creationId xmlns:a16="http://schemas.microsoft.com/office/drawing/2014/main" id="{18CDEC12-3EF7-4CBB-A273-8066A026319A}"/>
              </a:ext>
            </a:extLst>
          </p:cNvPr>
          <p:cNvGrpSpPr>
            <a:grpSpLocks noChangeAspect="1"/>
          </p:cNvGrpSpPr>
          <p:nvPr/>
        </p:nvGrpSpPr>
        <p:grpSpPr>
          <a:xfrm>
            <a:off x="613734" y="686329"/>
            <a:ext cx="517106" cy="425130"/>
            <a:chOff x="-137771" y="1424301"/>
            <a:chExt cx="4876733" cy="4009329"/>
          </a:xfrm>
          <a:solidFill>
            <a:schemeClr val="tx1"/>
          </a:solidFill>
        </p:grpSpPr>
        <p:sp>
          <p:nvSpPr>
            <p:cNvPr id="27" name="Forma Livre: Forma 26">
              <a:extLst>
                <a:ext uri="{FF2B5EF4-FFF2-40B4-BE49-F238E27FC236}">
                  <a16:creationId xmlns:a16="http://schemas.microsoft.com/office/drawing/2014/main" id="{339B5296-DC7E-492C-9638-89A976374734}"/>
                </a:ext>
              </a:extLst>
            </p:cNvPr>
            <p:cNvSpPr/>
            <p:nvPr/>
          </p:nvSpPr>
          <p:spPr>
            <a:xfrm>
              <a:off x="-137771" y="1424301"/>
              <a:ext cx="4876733" cy="4009329"/>
            </a:xfrm>
            <a:custGeom>
              <a:avLst/>
              <a:gdLst>
                <a:gd name="connsiteX0" fmla="*/ 4863284 w 4876733"/>
                <a:gd name="connsiteY0" fmla="*/ 1593228 h 4009329"/>
                <a:gd name="connsiteX1" fmla="*/ 4732335 w 4876733"/>
                <a:gd name="connsiteY1" fmla="*/ 1270435 h 4009329"/>
                <a:gd name="connsiteX2" fmla="*/ 4788589 w 4876733"/>
                <a:gd name="connsiteY2" fmla="*/ 1110396 h 4009329"/>
                <a:gd name="connsiteX3" fmla="*/ 4606624 w 4876733"/>
                <a:gd name="connsiteY3" fmla="*/ 865670 h 4009329"/>
                <a:gd name="connsiteX4" fmla="*/ 4606624 w 4876733"/>
                <a:gd name="connsiteY4" fmla="*/ 474374 h 4009329"/>
                <a:gd name="connsiteX5" fmla="*/ 4724514 w 4876733"/>
                <a:gd name="connsiteY5" fmla="*/ 355368 h 4009329"/>
                <a:gd name="connsiteX6" fmla="*/ 4724514 w 4876733"/>
                <a:gd name="connsiteY6" fmla="*/ 119063 h 4009329"/>
                <a:gd name="connsiteX7" fmla="*/ 4605452 w 4876733"/>
                <a:gd name="connsiteY7" fmla="*/ 0 h 4009329"/>
                <a:gd name="connsiteX8" fmla="*/ 4115400 w 4876733"/>
                <a:gd name="connsiteY8" fmla="*/ 0 h 4009329"/>
                <a:gd name="connsiteX9" fmla="*/ 4043963 w 4876733"/>
                <a:gd name="connsiteY9" fmla="*/ 71438 h 4009329"/>
                <a:gd name="connsiteX10" fmla="*/ 4115400 w 4876733"/>
                <a:gd name="connsiteY10" fmla="*/ 142875 h 4009329"/>
                <a:gd name="connsiteX11" fmla="*/ 4581639 w 4876733"/>
                <a:gd name="connsiteY11" fmla="*/ 142875 h 4009329"/>
                <a:gd name="connsiteX12" fmla="*/ 4581639 w 4876733"/>
                <a:gd name="connsiteY12" fmla="*/ 331556 h 4009329"/>
                <a:gd name="connsiteX13" fmla="*/ 1376477 w 4876733"/>
                <a:gd name="connsiteY13" fmla="*/ 331556 h 4009329"/>
                <a:gd name="connsiteX14" fmla="*/ 421376 w 4876733"/>
                <a:gd name="connsiteY14" fmla="*/ 331556 h 4009329"/>
                <a:gd name="connsiteX15" fmla="*/ 421376 w 4876733"/>
                <a:gd name="connsiteY15" fmla="*/ 142875 h 4009329"/>
                <a:gd name="connsiteX16" fmla="*/ 3778996 w 4876733"/>
                <a:gd name="connsiteY16" fmla="*/ 142875 h 4009329"/>
                <a:gd name="connsiteX17" fmla="*/ 3850434 w 4876733"/>
                <a:gd name="connsiteY17" fmla="*/ 71438 h 4009329"/>
                <a:gd name="connsiteX18" fmla="*/ 3778996 w 4876733"/>
                <a:gd name="connsiteY18" fmla="*/ 0 h 4009329"/>
                <a:gd name="connsiteX19" fmla="*/ 397564 w 4876733"/>
                <a:gd name="connsiteY19" fmla="*/ 0 h 4009329"/>
                <a:gd name="connsiteX20" fmla="*/ 278501 w 4876733"/>
                <a:gd name="connsiteY20" fmla="*/ 119063 h 4009329"/>
                <a:gd name="connsiteX21" fmla="*/ 278501 w 4876733"/>
                <a:gd name="connsiteY21" fmla="*/ 355368 h 4009329"/>
                <a:gd name="connsiteX22" fmla="*/ 397564 w 4876733"/>
                <a:gd name="connsiteY22" fmla="*/ 474431 h 4009329"/>
                <a:gd name="connsiteX23" fmla="*/ 1290961 w 4876733"/>
                <a:gd name="connsiteY23" fmla="*/ 474431 h 4009329"/>
                <a:gd name="connsiteX24" fmla="*/ 1129036 w 4876733"/>
                <a:gd name="connsiteY24" fmla="*/ 1370514 h 4009329"/>
                <a:gd name="connsiteX25" fmla="*/ 166688 w 4876733"/>
                <a:gd name="connsiteY25" fmla="*/ 1370514 h 4009329"/>
                <a:gd name="connsiteX26" fmla="*/ 0 w 4876733"/>
                <a:gd name="connsiteY26" fmla="*/ 1537202 h 4009329"/>
                <a:gd name="connsiteX27" fmla="*/ 0 w 4876733"/>
                <a:gd name="connsiteY27" fmla="*/ 2023634 h 4009329"/>
                <a:gd name="connsiteX28" fmla="*/ 166688 w 4876733"/>
                <a:gd name="connsiteY28" fmla="*/ 2190322 h 4009329"/>
                <a:gd name="connsiteX29" fmla="*/ 588483 w 4876733"/>
                <a:gd name="connsiteY29" fmla="*/ 2190322 h 4009329"/>
                <a:gd name="connsiteX30" fmla="*/ 588483 w 4876733"/>
                <a:gd name="connsiteY30" fmla="*/ 3125819 h 4009329"/>
                <a:gd name="connsiteX31" fmla="*/ 399307 w 4876733"/>
                <a:gd name="connsiteY31" fmla="*/ 3125819 h 4009329"/>
                <a:gd name="connsiteX32" fmla="*/ 232620 w 4876733"/>
                <a:gd name="connsiteY32" fmla="*/ 3292507 h 4009329"/>
                <a:gd name="connsiteX33" fmla="*/ 232620 w 4876733"/>
                <a:gd name="connsiteY33" fmla="*/ 3842642 h 4009329"/>
                <a:gd name="connsiteX34" fmla="*/ 399307 w 4876733"/>
                <a:gd name="connsiteY34" fmla="*/ 4009330 h 4009329"/>
                <a:gd name="connsiteX35" fmla="*/ 4129231 w 4876733"/>
                <a:gd name="connsiteY35" fmla="*/ 4009330 h 4009329"/>
                <a:gd name="connsiteX36" fmla="*/ 4295918 w 4876733"/>
                <a:gd name="connsiteY36" fmla="*/ 3842642 h 4009329"/>
                <a:gd name="connsiteX37" fmla="*/ 4295918 w 4876733"/>
                <a:gd name="connsiteY37" fmla="*/ 3268694 h 4009329"/>
                <a:gd name="connsiteX38" fmla="*/ 4485094 w 4876733"/>
                <a:gd name="connsiteY38" fmla="*/ 3268694 h 4009329"/>
                <a:gd name="connsiteX39" fmla="*/ 4651782 w 4876733"/>
                <a:gd name="connsiteY39" fmla="*/ 3102007 h 4009329"/>
                <a:gd name="connsiteX40" fmla="*/ 4651782 w 4876733"/>
                <a:gd name="connsiteY40" fmla="*/ 2214134 h 4009329"/>
                <a:gd name="connsiteX41" fmla="*/ 4485094 w 4876733"/>
                <a:gd name="connsiteY41" fmla="*/ 2047446 h 4009329"/>
                <a:gd name="connsiteX42" fmla="*/ 4026742 w 4876733"/>
                <a:gd name="connsiteY42" fmla="*/ 2047446 h 4009329"/>
                <a:gd name="connsiteX43" fmla="*/ 4026742 w 4876733"/>
                <a:gd name="connsiteY43" fmla="*/ 1537202 h 4009329"/>
                <a:gd name="connsiteX44" fmla="*/ 3874084 w 4876733"/>
                <a:gd name="connsiteY44" fmla="*/ 1371229 h 4009329"/>
                <a:gd name="connsiteX45" fmla="*/ 3711921 w 4876733"/>
                <a:gd name="connsiteY45" fmla="*/ 474440 h 4009329"/>
                <a:gd name="connsiteX46" fmla="*/ 4463768 w 4876733"/>
                <a:gd name="connsiteY46" fmla="*/ 474440 h 4009329"/>
                <a:gd name="connsiteX47" fmla="*/ 4463768 w 4876733"/>
                <a:gd name="connsiteY47" fmla="*/ 865689 h 4009329"/>
                <a:gd name="connsiteX48" fmla="*/ 4281802 w 4876733"/>
                <a:gd name="connsiteY48" fmla="*/ 1110415 h 4009329"/>
                <a:gd name="connsiteX49" fmla="*/ 4338057 w 4876733"/>
                <a:gd name="connsiteY49" fmla="*/ 1270445 h 4009329"/>
                <a:gd name="connsiteX50" fmla="*/ 4207116 w 4876733"/>
                <a:gd name="connsiteY50" fmla="*/ 1593237 h 4009329"/>
                <a:gd name="connsiteX51" fmla="*/ 4224823 w 4876733"/>
                <a:gd name="connsiteY51" fmla="*/ 1764001 h 4009329"/>
                <a:gd name="connsiteX52" fmla="*/ 4374642 w 4876733"/>
                <a:gd name="connsiteY52" fmla="*/ 1843926 h 4009329"/>
                <a:gd name="connsiteX53" fmla="*/ 4695749 w 4876733"/>
                <a:gd name="connsiteY53" fmla="*/ 1843926 h 4009329"/>
                <a:gd name="connsiteX54" fmla="*/ 4845568 w 4876733"/>
                <a:gd name="connsiteY54" fmla="*/ 1764001 h 4009329"/>
                <a:gd name="connsiteX55" fmla="*/ 4863284 w 4876733"/>
                <a:gd name="connsiteY55" fmla="*/ 1593228 h 4009329"/>
                <a:gd name="connsiteX56" fmla="*/ 3395643 w 4876733"/>
                <a:gd name="connsiteY56" fmla="*/ 1513380 h 4009329"/>
                <a:gd name="connsiteX57" fmla="*/ 3395643 w 4876733"/>
                <a:gd name="connsiteY57" fmla="*/ 2047437 h 4009329"/>
                <a:gd name="connsiteX58" fmla="*/ 3153718 w 4876733"/>
                <a:gd name="connsiteY58" fmla="*/ 2047437 h 4009329"/>
                <a:gd name="connsiteX59" fmla="*/ 3153718 w 4876733"/>
                <a:gd name="connsiteY59" fmla="*/ 1513380 h 4009329"/>
                <a:gd name="connsiteX60" fmla="*/ 3813877 w 4876733"/>
                <a:gd name="connsiteY60" fmla="*/ 1513380 h 4009329"/>
                <a:gd name="connsiteX61" fmla="*/ 3814191 w 4876733"/>
                <a:gd name="connsiteY61" fmla="*/ 1513389 h 4009329"/>
                <a:gd name="connsiteX62" fmla="*/ 3814505 w 4876733"/>
                <a:gd name="connsiteY62" fmla="*/ 1513380 h 4009329"/>
                <a:gd name="connsiteX63" fmla="*/ 3860054 w 4876733"/>
                <a:gd name="connsiteY63" fmla="*/ 1513380 h 4009329"/>
                <a:gd name="connsiteX64" fmla="*/ 3883867 w 4876733"/>
                <a:gd name="connsiteY64" fmla="*/ 1537192 h 4009329"/>
                <a:gd name="connsiteX65" fmla="*/ 3883867 w 4876733"/>
                <a:gd name="connsiteY65" fmla="*/ 2023624 h 4009329"/>
                <a:gd name="connsiteX66" fmla="*/ 3860054 w 4876733"/>
                <a:gd name="connsiteY66" fmla="*/ 2047437 h 4009329"/>
                <a:gd name="connsiteX67" fmla="*/ 3538518 w 4876733"/>
                <a:gd name="connsiteY67" fmla="*/ 2047437 h 4009329"/>
                <a:gd name="connsiteX68" fmla="*/ 3538518 w 4876733"/>
                <a:gd name="connsiteY68" fmla="*/ 1513380 h 4009329"/>
                <a:gd name="connsiteX69" fmla="*/ 3636769 w 4876733"/>
                <a:gd name="connsiteY69" fmla="*/ 3125819 h 4009329"/>
                <a:gd name="connsiteX70" fmla="*/ 3636769 w 4876733"/>
                <a:gd name="connsiteY70" fmla="*/ 2988983 h 4009329"/>
                <a:gd name="connsiteX71" fmla="*/ 3565331 w 4876733"/>
                <a:gd name="connsiteY71" fmla="*/ 2917546 h 4009329"/>
                <a:gd name="connsiteX72" fmla="*/ 3493894 w 4876733"/>
                <a:gd name="connsiteY72" fmla="*/ 2988983 h 4009329"/>
                <a:gd name="connsiteX73" fmla="*/ 3493894 w 4876733"/>
                <a:gd name="connsiteY73" fmla="*/ 3125819 h 4009329"/>
                <a:gd name="connsiteX74" fmla="*/ 2275265 w 4876733"/>
                <a:gd name="connsiteY74" fmla="*/ 3125819 h 4009329"/>
                <a:gd name="connsiteX75" fmla="*/ 2203828 w 4876733"/>
                <a:gd name="connsiteY75" fmla="*/ 3197257 h 4009329"/>
                <a:gd name="connsiteX76" fmla="*/ 2275265 w 4876733"/>
                <a:gd name="connsiteY76" fmla="*/ 3268694 h 4009329"/>
                <a:gd name="connsiteX77" fmla="*/ 3290659 w 4876733"/>
                <a:gd name="connsiteY77" fmla="*/ 3268694 h 4009329"/>
                <a:gd name="connsiteX78" fmla="*/ 3290659 w 4876733"/>
                <a:gd name="connsiteY78" fmla="*/ 3866455 h 4009329"/>
                <a:gd name="connsiteX79" fmla="*/ 1282141 w 4876733"/>
                <a:gd name="connsiteY79" fmla="*/ 3866455 h 4009329"/>
                <a:gd name="connsiteX80" fmla="*/ 1282141 w 4876733"/>
                <a:gd name="connsiteY80" fmla="*/ 3268694 h 4009329"/>
                <a:gd name="connsiteX81" fmla="*/ 1942081 w 4876733"/>
                <a:gd name="connsiteY81" fmla="*/ 3268694 h 4009329"/>
                <a:gd name="connsiteX82" fmla="*/ 2013518 w 4876733"/>
                <a:gd name="connsiteY82" fmla="*/ 3197257 h 4009329"/>
                <a:gd name="connsiteX83" fmla="*/ 1942081 w 4876733"/>
                <a:gd name="connsiteY83" fmla="*/ 3125819 h 4009329"/>
                <a:gd name="connsiteX84" fmla="*/ 1722130 w 4876733"/>
                <a:gd name="connsiteY84" fmla="*/ 3125819 h 4009329"/>
                <a:gd name="connsiteX85" fmla="*/ 1722130 w 4876733"/>
                <a:gd name="connsiteY85" fmla="*/ 2190322 h 4009329"/>
                <a:gd name="connsiteX86" fmla="*/ 3493885 w 4876733"/>
                <a:gd name="connsiteY86" fmla="*/ 2190322 h 4009329"/>
                <a:gd name="connsiteX87" fmla="*/ 3493885 w 4876733"/>
                <a:gd name="connsiteY87" fmla="*/ 2654999 h 4009329"/>
                <a:gd name="connsiteX88" fmla="*/ 3565322 w 4876733"/>
                <a:gd name="connsiteY88" fmla="*/ 2726436 h 4009329"/>
                <a:gd name="connsiteX89" fmla="*/ 3636760 w 4876733"/>
                <a:gd name="connsiteY89" fmla="*/ 2654999 h 4009329"/>
                <a:gd name="connsiteX90" fmla="*/ 3636760 w 4876733"/>
                <a:gd name="connsiteY90" fmla="*/ 2190322 h 4009329"/>
                <a:gd name="connsiteX91" fmla="*/ 3878685 w 4876733"/>
                <a:gd name="connsiteY91" fmla="*/ 2190322 h 4009329"/>
                <a:gd name="connsiteX92" fmla="*/ 3878685 w 4876733"/>
                <a:gd name="connsiteY92" fmla="*/ 3125819 h 4009329"/>
                <a:gd name="connsiteX93" fmla="*/ 3622605 w 4876733"/>
                <a:gd name="connsiteY93" fmla="*/ 3268694 h 4009329"/>
                <a:gd name="connsiteX94" fmla="*/ 3622605 w 4876733"/>
                <a:gd name="connsiteY94" fmla="*/ 3866455 h 4009329"/>
                <a:gd name="connsiteX95" fmla="*/ 3433515 w 4876733"/>
                <a:gd name="connsiteY95" fmla="*/ 3866455 h 4009329"/>
                <a:gd name="connsiteX96" fmla="*/ 3433515 w 4876733"/>
                <a:gd name="connsiteY96" fmla="*/ 3268694 h 4009329"/>
                <a:gd name="connsiteX97" fmla="*/ 1139266 w 4876733"/>
                <a:gd name="connsiteY97" fmla="*/ 3268694 h 4009329"/>
                <a:gd name="connsiteX98" fmla="*/ 1139266 w 4876733"/>
                <a:gd name="connsiteY98" fmla="*/ 3866455 h 4009329"/>
                <a:gd name="connsiteX99" fmla="*/ 950185 w 4876733"/>
                <a:gd name="connsiteY99" fmla="*/ 3866455 h 4009329"/>
                <a:gd name="connsiteX100" fmla="*/ 950185 w 4876733"/>
                <a:gd name="connsiteY100" fmla="*/ 3268694 h 4009329"/>
                <a:gd name="connsiteX101" fmla="*/ 1579264 w 4876733"/>
                <a:gd name="connsiteY101" fmla="*/ 2190322 h 4009329"/>
                <a:gd name="connsiteX102" fmla="*/ 1579264 w 4876733"/>
                <a:gd name="connsiteY102" fmla="*/ 3125819 h 4009329"/>
                <a:gd name="connsiteX103" fmla="*/ 1337339 w 4876733"/>
                <a:gd name="connsiteY103" fmla="*/ 3125819 h 4009329"/>
                <a:gd name="connsiteX104" fmla="*/ 1337339 w 4876733"/>
                <a:gd name="connsiteY104" fmla="*/ 2190322 h 4009329"/>
                <a:gd name="connsiteX105" fmla="*/ 3010843 w 4876733"/>
                <a:gd name="connsiteY105" fmla="*/ 2047446 h 4009329"/>
                <a:gd name="connsiteX106" fmla="*/ 1017927 w 4876733"/>
                <a:gd name="connsiteY106" fmla="*/ 2047446 h 4009329"/>
                <a:gd name="connsiteX107" fmla="*/ 1017927 w 4876733"/>
                <a:gd name="connsiteY107" fmla="*/ 1513389 h 4009329"/>
                <a:gd name="connsiteX108" fmla="*/ 3010843 w 4876733"/>
                <a:gd name="connsiteY108" fmla="*/ 1513389 h 4009329"/>
                <a:gd name="connsiteX109" fmla="*/ 755171 w 4876733"/>
                <a:gd name="connsiteY109" fmla="*/ 2047446 h 4009329"/>
                <a:gd name="connsiteX110" fmla="*/ 633117 w 4876733"/>
                <a:gd name="connsiteY110" fmla="*/ 2047446 h 4009329"/>
                <a:gd name="connsiteX111" fmla="*/ 633117 w 4876733"/>
                <a:gd name="connsiteY111" fmla="*/ 1513389 h 4009329"/>
                <a:gd name="connsiteX112" fmla="*/ 875043 w 4876733"/>
                <a:gd name="connsiteY112" fmla="*/ 1513389 h 4009329"/>
                <a:gd name="connsiteX113" fmla="*/ 875043 w 4876733"/>
                <a:gd name="connsiteY113" fmla="*/ 2047446 h 4009329"/>
                <a:gd name="connsiteX114" fmla="*/ 142875 w 4876733"/>
                <a:gd name="connsiteY114" fmla="*/ 2023634 h 4009329"/>
                <a:gd name="connsiteX115" fmla="*/ 142875 w 4876733"/>
                <a:gd name="connsiteY115" fmla="*/ 1537202 h 4009329"/>
                <a:gd name="connsiteX116" fmla="*/ 166688 w 4876733"/>
                <a:gd name="connsiteY116" fmla="*/ 1513389 h 4009329"/>
                <a:gd name="connsiteX117" fmla="*/ 490242 w 4876733"/>
                <a:gd name="connsiteY117" fmla="*/ 1513389 h 4009329"/>
                <a:gd name="connsiteX118" fmla="*/ 490242 w 4876733"/>
                <a:gd name="connsiteY118" fmla="*/ 2047446 h 4009329"/>
                <a:gd name="connsiteX119" fmla="*/ 166688 w 4876733"/>
                <a:gd name="connsiteY119" fmla="*/ 2047446 h 4009329"/>
                <a:gd name="connsiteX120" fmla="*/ 142875 w 4876733"/>
                <a:gd name="connsiteY120" fmla="*/ 2023634 h 4009329"/>
                <a:gd name="connsiteX121" fmla="*/ 1194454 w 4876733"/>
                <a:gd name="connsiteY121" fmla="*/ 2190322 h 4009329"/>
                <a:gd name="connsiteX122" fmla="*/ 1194454 w 4876733"/>
                <a:gd name="connsiteY122" fmla="*/ 3125819 h 4009329"/>
                <a:gd name="connsiteX123" fmla="*/ 755171 w 4876733"/>
                <a:gd name="connsiteY123" fmla="*/ 3125819 h 4009329"/>
                <a:gd name="connsiteX124" fmla="*/ 731358 w 4876733"/>
                <a:gd name="connsiteY124" fmla="*/ 3102007 h 4009329"/>
                <a:gd name="connsiteX125" fmla="*/ 731358 w 4876733"/>
                <a:gd name="connsiteY125" fmla="*/ 2214134 h 4009329"/>
                <a:gd name="connsiteX126" fmla="*/ 755171 w 4876733"/>
                <a:gd name="connsiteY126" fmla="*/ 2190322 h 4009329"/>
                <a:gd name="connsiteX127" fmla="*/ 375495 w 4876733"/>
                <a:gd name="connsiteY127" fmla="*/ 3842642 h 4009329"/>
                <a:gd name="connsiteX128" fmla="*/ 375495 w 4876733"/>
                <a:gd name="connsiteY128" fmla="*/ 3292507 h 4009329"/>
                <a:gd name="connsiteX129" fmla="*/ 399307 w 4876733"/>
                <a:gd name="connsiteY129" fmla="*/ 3268694 h 4009329"/>
                <a:gd name="connsiteX130" fmla="*/ 807310 w 4876733"/>
                <a:gd name="connsiteY130" fmla="*/ 3268694 h 4009329"/>
                <a:gd name="connsiteX131" fmla="*/ 807310 w 4876733"/>
                <a:gd name="connsiteY131" fmla="*/ 3866455 h 4009329"/>
                <a:gd name="connsiteX132" fmla="*/ 399307 w 4876733"/>
                <a:gd name="connsiteY132" fmla="*/ 3866455 h 4009329"/>
                <a:gd name="connsiteX133" fmla="*/ 375495 w 4876733"/>
                <a:gd name="connsiteY133" fmla="*/ 3842642 h 4009329"/>
                <a:gd name="connsiteX134" fmla="*/ 4153043 w 4876733"/>
                <a:gd name="connsiteY134" fmla="*/ 3292507 h 4009329"/>
                <a:gd name="connsiteX135" fmla="*/ 4153043 w 4876733"/>
                <a:gd name="connsiteY135" fmla="*/ 3842642 h 4009329"/>
                <a:gd name="connsiteX136" fmla="*/ 4129231 w 4876733"/>
                <a:gd name="connsiteY136" fmla="*/ 3866455 h 4009329"/>
                <a:gd name="connsiteX137" fmla="*/ 3765490 w 4876733"/>
                <a:gd name="connsiteY137" fmla="*/ 3866455 h 4009329"/>
                <a:gd name="connsiteX138" fmla="*/ 3765490 w 4876733"/>
                <a:gd name="connsiteY138" fmla="*/ 3268694 h 4009329"/>
                <a:gd name="connsiteX139" fmla="*/ 4129231 w 4876733"/>
                <a:gd name="connsiteY139" fmla="*/ 3268694 h 4009329"/>
                <a:gd name="connsiteX140" fmla="*/ 4153043 w 4876733"/>
                <a:gd name="connsiteY140" fmla="*/ 3292507 h 4009329"/>
                <a:gd name="connsiteX141" fmla="*/ 4508907 w 4876733"/>
                <a:gd name="connsiteY141" fmla="*/ 2214134 h 4009329"/>
                <a:gd name="connsiteX142" fmla="*/ 4508907 w 4876733"/>
                <a:gd name="connsiteY142" fmla="*/ 3102007 h 4009329"/>
                <a:gd name="connsiteX143" fmla="*/ 4485094 w 4876733"/>
                <a:gd name="connsiteY143" fmla="*/ 3125819 h 4009329"/>
                <a:gd name="connsiteX144" fmla="*/ 4021569 w 4876733"/>
                <a:gd name="connsiteY144" fmla="*/ 3125819 h 4009329"/>
                <a:gd name="connsiteX145" fmla="*/ 4021569 w 4876733"/>
                <a:gd name="connsiteY145" fmla="*/ 2190322 h 4009329"/>
                <a:gd name="connsiteX146" fmla="*/ 4485094 w 4876733"/>
                <a:gd name="connsiteY146" fmla="*/ 2190322 h 4009329"/>
                <a:gd name="connsiteX147" fmla="*/ 4508907 w 4876733"/>
                <a:gd name="connsiteY147" fmla="*/ 2214134 h 4009329"/>
                <a:gd name="connsiteX148" fmla="*/ 3651999 w 4876733"/>
                <a:gd name="connsiteY148" fmla="*/ 945995 h 4009329"/>
                <a:gd name="connsiteX149" fmla="*/ 2012204 w 4876733"/>
                <a:gd name="connsiteY149" fmla="*/ 945995 h 4009329"/>
                <a:gd name="connsiteX150" fmla="*/ 1940766 w 4876733"/>
                <a:gd name="connsiteY150" fmla="*/ 1017432 h 4009329"/>
                <a:gd name="connsiteX151" fmla="*/ 2012204 w 4876733"/>
                <a:gd name="connsiteY151" fmla="*/ 1088870 h 4009329"/>
                <a:gd name="connsiteX152" fmla="*/ 3677841 w 4876733"/>
                <a:gd name="connsiteY152" fmla="*/ 1088870 h 4009329"/>
                <a:gd name="connsiteX153" fmla="*/ 3728771 w 4876733"/>
                <a:gd name="connsiteY153" fmla="*/ 1370505 h 4009329"/>
                <a:gd name="connsiteX154" fmla="*/ 1274245 w 4876733"/>
                <a:gd name="connsiteY154" fmla="*/ 1370505 h 4009329"/>
                <a:gd name="connsiteX155" fmla="*/ 1325137 w 4876733"/>
                <a:gd name="connsiteY155" fmla="*/ 1088870 h 4009329"/>
                <a:gd name="connsiteX156" fmla="*/ 1679038 w 4876733"/>
                <a:gd name="connsiteY156" fmla="*/ 1088870 h 4009329"/>
                <a:gd name="connsiteX157" fmla="*/ 1750476 w 4876733"/>
                <a:gd name="connsiteY157" fmla="*/ 1017432 h 4009329"/>
                <a:gd name="connsiteX158" fmla="*/ 1679038 w 4876733"/>
                <a:gd name="connsiteY158" fmla="*/ 945995 h 4009329"/>
                <a:gd name="connsiteX159" fmla="*/ 1350959 w 4876733"/>
                <a:gd name="connsiteY159" fmla="*/ 945995 h 4009329"/>
                <a:gd name="connsiteX160" fmla="*/ 1436170 w 4876733"/>
                <a:gd name="connsiteY160" fmla="*/ 474431 h 4009329"/>
                <a:gd name="connsiteX161" fmla="*/ 3566732 w 4876733"/>
                <a:gd name="connsiteY161" fmla="*/ 474431 h 4009329"/>
                <a:gd name="connsiteX162" fmla="*/ 4535196 w 4876733"/>
                <a:gd name="connsiteY162" fmla="*/ 998163 h 4009329"/>
                <a:gd name="connsiteX163" fmla="*/ 4645724 w 4876733"/>
                <a:gd name="connsiteY163" fmla="*/ 1110405 h 4009329"/>
                <a:gd name="connsiteX164" fmla="*/ 4535196 w 4876733"/>
                <a:gd name="connsiteY164" fmla="*/ 1222648 h 4009329"/>
                <a:gd name="connsiteX165" fmla="*/ 4424668 w 4876733"/>
                <a:gd name="connsiteY165" fmla="*/ 1110405 h 4009329"/>
                <a:gd name="connsiteX166" fmla="*/ 4535196 w 4876733"/>
                <a:gd name="connsiteY166" fmla="*/ 998163 h 4009329"/>
                <a:gd name="connsiteX167" fmla="*/ 4727058 w 4876733"/>
                <a:gd name="connsiteY167" fmla="*/ 1684191 h 4009329"/>
                <a:gd name="connsiteX168" fmla="*/ 4695739 w 4876733"/>
                <a:gd name="connsiteY168" fmla="*/ 1701051 h 4009329"/>
                <a:gd name="connsiteX169" fmla="*/ 4374633 w 4876733"/>
                <a:gd name="connsiteY169" fmla="*/ 1701051 h 4009329"/>
                <a:gd name="connsiteX170" fmla="*/ 4343314 w 4876733"/>
                <a:gd name="connsiteY170" fmla="*/ 1684191 h 4009329"/>
                <a:gd name="connsiteX171" fmla="*/ 4339495 w 4876733"/>
                <a:gd name="connsiteY171" fmla="*/ 1646939 h 4009329"/>
                <a:gd name="connsiteX172" fmla="*/ 4458510 w 4876733"/>
                <a:gd name="connsiteY172" fmla="*/ 1353550 h 4009329"/>
                <a:gd name="connsiteX173" fmla="*/ 4535196 w 4876733"/>
                <a:gd name="connsiteY173" fmla="*/ 1365523 h 4009329"/>
                <a:gd name="connsiteX174" fmla="*/ 4611872 w 4876733"/>
                <a:gd name="connsiteY174" fmla="*/ 1353550 h 4009329"/>
                <a:gd name="connsiteX175" fmla="*/ 4730896 w 4876733"/>
                <a:gd name="connsiteY175" fmla="*/ 1646939 h 4009329"/>
                <a:gd name="connsiteX176" fmla="*/ 4727058 w 4876733"/>
                <a:gd name="connsiteY176" fmla="*/ 1684191 h 4009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</a:cxnLst>
              <a:rect l="l" t="t" r="r" b="b"/>
              <a:pathLst>
                <a:path w="4876733" h="4009329">
                  <a:moveTo>
                    <a:pt x="4863284" y="1593228"/>
                  </a:moveTo>
                  <a:lnTo>
                    <a:pt x="4732335" y="1270435"/>
                  </a:lnTo>
                  <a:cubicBezTo>
                    <a:pt x="4767482" y="1226630"/>
                    <a:pt x="4788589" y="1170965"/>
                    <a:pt x="4788589" y="1110396"/>
                  </a:cubicBezTo>
                  <a:cubicBezTo>
                    <a:pt x="4788589" y="994696"/>
                    <a:pt x="4711665" y="896807"/>
                    <a:pt x="4606624" y="865670"/>
                  </a:cubicBezTo>
                  <a:lnTo>
                    <a:pt x="4606624" y="474374"/>
                  </a:lnTo>
                  <a:cubicBezTo>
                    <a:pt x="4671727" y="473735"/>
                    <a:pt x="4724514" y="420624"/>
                    <a:pt x="4724514" y="355368"/>
                  </a:cubicBezTo>
                  <a:lnTo>
                    <a:pt x="4724514" y="119063"/>
                  </a:lnTo>
                  <a:cubicBezTo>
                    <a:pt x="4724514" y="53407"/>
                    <a:pt x="4671108" y="0"/>
                    <a:pt x="4605452" y="0"/>
                  </a:cubicBezTo>
                  <a:lnTo>
                    <a:pt x="4115400" y="0"/>
                  </a:lnTo>
                  <a:cubicBezTo>
                    <a:pt x="4075938" y="0"/>
                    <a:pt x="4043963" y="31985"/>
                    <a:pt x="4043963" y="71438"/>
                  </a:cubicBezTo>
                  <a:cubicBezTo>
                    <a:pt x="4043963" y="110890"/>
                    <a:pt x="4075938" y="142875"/>
                    <a:pt x="4115400" y="142875"/>
                  </a:cubicBezTo>
                  <a:lnTo>
                    <a:pt x="4581639" y="142875"/>
                  </a:lnTo>
                  <a:lnTo>
                    <a:pt x="4581639" y="331556"/>
                  </a:lnTo>
                  <a:lnTo>
                    <a:pt x="1376477" y="331556"/>
                  </a:lnTo>
                  <a:lnTo>
                    <a:pt x="421376" y="331556"/>
                  </a:lnTo>
                  <a:lnTo>
                    <a:pt x="421376" y="142875"/>
                  </a:lnTo>
                  <a:lnTo>
                    <a:pt x="3778996" y="142875"/>
                  </a:lnTo>
                  <a:cubicBezTo>
                    <a:pt x="3818458" y="142875"/>
                    <a:pt x="3850434" y="110890"/>
                    <a:pt x="3850434" y="71438"/>
                  </a:cubicBezTo>
                  <a:cubicBezTo>
                    <a:pt x="3850434" y="31985"/>
                    <a:pt x="3818458" y="0"/>
                    <a:pt x="3778996" y="0"/>
                  </a:cubicBezTo>
                  <a:lnTo>
                    <a:pt x="397564" y="0"/>
                  </a:lnTo>
                  <a:cubicBezTo>
                    <a:pt x="331908" y="0"/>
                    <a:pt x="278501" y="53407"/>
                    <a:pt x="278501" y="119063"/>
                  </a:cubicBezTo>
                  <a:lnTo>
                    <a:pt x="278501" y="355368"/>
                  </a:lnTo>
                  <a:cubicBezTo>
                    <a:pt x="278501" y="421024"/>
                    <a:pt x="331908" y="474431"/>
                    <a:pt x="397564" y="474431"/>
                  </a:cubicBezTo>
                  <a:lnTo>
                    <a:pt x="1290961" y="474431"/>
                  </a:lnTo>
                  <a:lnTo>
                    <a:pt x="1129036" y="1370514"/>
                  </a:lnTo>
                  <a:lnTo>
                    <a:pt x="166688" y="1370514"/>
                  </a:lnTo>
                  <a:cubicBezTo>
                    <a:pt x="74781" y="1370514"/>
                    <a:pt x="0" y="1445295"/>
                    <a:pt x="0" y="1537202"/>
                  </a:cubicBezTo>
                  <a:lnTo>
                    <a:pt x="0" y="2023634"/>
                  </a:lnTo>
                  <a:cubicBezTo>
                    <a:pt x="0" y="2115541"/>
                    <a:pt x="74781" y="2190322"/>
                    <a:pt x="166688" y="2190322"/>
                  </a:cubicBezTo>
                  <a:lnTo>
                    <a:pt x="588483" y="2190322"/>
                  </a:lnTo>
                  <a:lnTo>
                    <a:pt x="588483" y="3125819"/>
                  </a:lnTo>
                  <a:lnTo>
                    <a:pt x="399307" y="3125819"/>
                  </a:lnTo>
                  <a:cubicBezTo>
                    <a:pt x="307400" y="3125819"/>
                    <a:pt x="232620" y="3200600"/>
                    <a:pt x="232620" y="3292507"/>
                  </a:cubicBezTo>
                  <a:lnTo>
                    <a:pt x="232620" y="3842642"/>
                  </a:lnTo>
                  <a:cubicBezTo>
                    <a:pt x="232620" y="3934549"/>
                    <a:pt x="307400" y="4009330"/>
                    <a:pt x="399307" y="4009330"/>
                  </a:cubicBezTo>
                  <a:lnTo>
                    <a:pt x="4129231" y="4009330"/>
                  </a:lnTo>
                  <a:cubicBezTo>
                    <a:pt x="4221137" y="4009330"/>
                    <a:pt x="4295918" y="3934549"/>
                    <a:pt x="4295918" y="3842642"/>
                  </a:cubicBezTo>
                  <a:lnTo>
                    <a:pt x="4295918" y="3268694"/>
                  </a:lnTo>
                  <a:lnTo>
                    <a:pt x="4485094" y="3268694"/>
                  </a:lnTo>
                  <a:cubicBezTo>
                    <a:pt x="4577001" y="3268694"/>
                    <a:pt x="4651782" y="3193913"/>
                    <a:pt x="4651782" y="3102007"/>
                  </a:cubicBezTo>
                  <a:lnTo>
                    <a:pt x="4651782" y="2214134"/>
                  </a:lnTo>
                  <a:cubicBezTo>
                    <a:pt x="4651782" y="2122227"/>
                    <a:pt x="4577001" y="2047446"/>
                    <a:pt x="4485094" y="2047446"/>
                  </a:cubicBezTo>
                  <a:lnTo>
                    <a:pt x="4026742" y="2047446"/>
                  </a:lnTo>
                  <a:lnTo>
                    <a:pt x="4026742" y="1537202"/>
                  </a:lnTo>
                  <a:cubicBezTo>
                    <a:pt x="4026742" y="1450029"/>
                    <a:pt x="3959438" y="1378391"/>
                    <a:pt x="3874084" y="1371229"/>
                  </a:cubicBezTo>
                  <a:lnTo>
                    <a:pt x="3711921" y="474440"/>
                  </a:lnTo>
                  <a:lnTo>
                    <a:pt x="4463768" y="474440"/>
                  </a:lnTo>
                  <a:lnTo>
                    <a:pt x="4463768" y="865689"/>
                  </a:lnTo>
                  <a:cubicBezTo>
                    <a:pt x="4358726" y="896826"/>
                    <a:pt x="4281802" y="994715"/>
                    <a:pt x="4281802" y="1110415"/>
                  </a:cubicBezTo>
                  <a:cubicBezTo>
                    <a:pt x="4281802" y="1170975"/>
                    <a:pt x="4302909" y="1226649"/>
                    <a:pt x="4338057" y="1270445"/>
                  </a:cubicBezTo>
                  <a:lnTo>
                    <a:pt x="4207116" y="1593237"/>
                  </a:lnTo>
                  <a:cubicBezTo>
                    <a:pt x="4184209" y="1649682"/>
                    <a:pt x="4190829" y="1713519"/>
                    <a:pt x="4224823" y="1764001"/>
                  </a:cubicBezTo>
                  <a:cubicBezTo>
                    <a:pt x="4258523" y="1814046"/>
                    <a:pt x="4314530" y="1843926"/>
                    <a:pt x="4374642" y="1843926"/>
                  </a:cubicBezTo>
                  <a:lnTo>
                    <a:pt x="4695749" y="1843926"/>
                  </a:lnTo>
                  <a:cubicBezTo>
                    <a:pt x="4755871" y="1843926"/>
                    <a:pt x="4811868" y="1814046"/>
                    <a:pt x="4845568" y="1764001"/>
                  </a:cubicBezTo>
                  <a:cubicBezTo>
                    <a:pt x="4879562" y="1713509"/>
                    <a:pt x="4886182" y="1649673"/>
                    <a:pt x="4863284" y="1593228"/>
                  </a:cubicBezTo>
                  <a:close/>
                  <a:moveTo>
                    <a:pt x="3395643" y="1513380"/>
                  </a:moveTo>
                  <a:lnTo>
                    <a:pt x="3395643" y="2047437"/>
                  </a:lnTo>
                  <a:lnTo>
                    <a:pt x="3153718" y="2047437"/>
                  </a:lnTo>
                  <a:lnTo>
                    <a:pt x="3153718" y="1513380"/>
                  </a:lnTo>
                  <a:close/>
                  <a:moveTo>
                    <a:pt x="3813877" y="1513380"/>
                  </a:moveTo>
                  <a:cubicBezTo>
                    <a:pt x="3813982" y="1513380"/>
                    <a:pt x="3814086" y="1513389"/>
                    <a:pt x="3814191" y="1513389"/>
                  </a:cubicBezTo>
                  <a:cubicBezTo>
                    <a:pt x="3814296" y="1513389"/>
                    <a:pt x="3814401" y="1513380"/>
                    <a:pt x="3814505" y="1513380"/>
                  </a:cubicBezTo>
                  <a:lnTo>
                    <a:pt x="3860054" y="1513380"/>
                  </a:lnTo>
                  <a:cubicBezTo>
                    <a:pt x="3873189" y="1513380"/>
                    <a:pt x="3883867" y="1524067"/>
                    <a:pt x="3883867" y="1537192"/>
                  </a:cubicBezTo>
                  <a:lnTo>
                    <a:pt x="3883867" y="2023624"/>
                  </a:lnTo>
                  <a:cubicBezTo>
                    <a:pt x="3883867" y="2036750"/>
                    <a:pt x="3873189" y="2047437"/>
                    <a:pt x="3860054" y="2047437"/>
                  </a:cubicBezTo>
                  <a:lnTo>
                    <a:pt x="3538518" y="2047437"/>
                  </a:lnTo>
                  <a:lnTo>
                    <a:pt x="3538518" y="1513380"/>
                  </a:lnTo>
                  <a:close/>
                  <a:moveTo>
                    <a:pt x="3636769" y="3125819"/>
                  </a:moveTo>
                  <a:lnTo>
                    <a:pt x="3636769" y="2988983"/>
                  </a:lnTo>
                  <a:cubicBezTo>
                    <a:pt x="3636769" y="2949531"/>
                    <a:pt x="3604793" y="2917546"/>
                    <a:pt x="3565331" y="2917546"/>
                  </a:cubicBezTo>
                  <a:cubicBezTo>
                    <a:pt x="3525870" y="2917546"/>
                    <a:pt x="3493894" y="2949531"/>
                    <a:pt x="3493894" y="2988983"/>
                  </a:cubicBezTo>
                  <a:lnTo>
                    <a:pt x="3493894" y="3125819"/>
                  </a:lnTo>
                  <a:lnTo>
                    <a:pt x="2275265" y="3125819"/>
                  </a:lnTo>
                  <a:cubicBezTo>
                    <a:pt x="2235803" y="3125819"/>
                    <a:pt x="2203828" y="3157804"/>
                    <a:pt x="2203828" y="3197257"/>
                  </a:cubicBezTo>
                  <a:cubicBezTo>
                    <a:pt x="2203828" y="3236709"/>
                    <a:pt x="2235803" y="3268694"/>
                    <a:pt x="2275265" y="3268694"/>
                  </a:cubicBezTo>
                  <a:lnTo>
                    <a:pt x="3290659" y="3268694"/>
                  </a:lnTo>
                  <a:lnTo>
                    <a:pt x="3290659" y="3866455"/>
                  </a:lnTo>
                  <a:lnTo>
                    <a:pt x="1282141" y="3866455"/>
                  </a:lnTo>
                  <a:lnTo>
                    <a:pt x="1282141" y="3268694"/>
                  </a:lnTo>
                  <a:lnTo>
                    <a:pt x="1942081" y="3268694"/>
                  </a:lnTo>
                  <a:cubicBezTo>
                    <a:pt x="1981543" y="3268694"/>
                    <a:pt x="2013518" y="3236709"/>
                    <a:pt x="2013518" y="3197257"/>
                  </a:cubicBezTo>
                  <a:cubicBezTo>
                    <a:pt x="2013518" y="3157804"/>
                    <a:pt x="1981543" y="3125819"/>
                    <a:pt x="1942081" y="3125819"/>
                  </a:cubicBezTo>
                  <a:lnTo>
                    <a:pt x="1722130" y="3125819"/>
                  </a:lnTo>
                  <a:lnTo>
                    <a:pt x="1722130" y="2190322"/>
                  </a:lnTo>
                  <a:lnTo>
                    <a:pt x="3493885" y="2190322"/>
                  </a:lnTo>
                  <a:lnTo>
                    <a:pt x="3493885" y="2654999"/>
                  </a:lnTo>
                  <a:cubicBezTo>
                    <a:pt x="3493885" y="2694451"/>
                    <a:pt x="3525860" y="2726436"/>
                    <a:pt x="3565322" y="2726436"/>
                  </a:cubicBezTo>
                  <a:cubicBezTo>
                    <a:pt x="3604784" y="2726436"/>
                    <a:pt x="3636760" y="2694451"/>
                    <a:pt x="3636760" y="2654999"/>
                  </a:cubicBezTo>
                  <a:lnTo>
                    <a:pt x="3636760" y="2190322"/>
                  </a:lnTo>
                  <a:lnTo>
                    <a:pt x="3878685" y="2190322"/>
                  </a:lnTo>
                  <a:lnTo>
                    <a:pt x="3878685" y="3125819"/>
                  </a:lnTo>
                  <a:close/>
                  <a:moveTo>
                    <a:pt x="3622605" y="3268694"/>
                  </a:moveTo>
                  <a:lnTo>
                    <a:pt x="3622605" y="3866455"/>
                  </a:lnTo>
                  <a:lnTo>
                    <a:pt x="3433515" y="3866455"/>
                  </a:lnTo>
                  <a:lnTo>
                    <a:pt x="3433515" y="3268694"/>
                  </a:lnTo>
                  <a:close/>
                  <a:moveTo>
                    <a:pt x="1139266" y="3268694"/>
                  </a:moveTo>
                  <a:lnTo>
                    <a:pt x="1139266" y="3866455"/>
                  </a:lnTo>
                  <a:lnTo>
                    <a:pt x="950185" y="3866455"/>
                  </a:lnTo>
                  <a:lnTo>
                    <a:pt x="950185" y="3268694"/>
                  </a:lnTo>
                  <a:close/>
                  <a:moveTo>
                    <a:pt x="1579264" y="2190322"/>
                  </a:moveTo>
                  <a:lnTo>
                    <a:pt x="1579264" y="3125819"/>
                  </a:lnTo>
                  <a:lnTo>
                    <a:pt x="1337339" y="3125819"/>
                  </a:lnTo>
                  <a:lnTo>
                    <a:pt x="1337339" y="2190322"/>
                  </a:lnTo>
                  <a:close/>
                  <a:moveTo>
                    <a:pt x="3010843" y="2047446"/>
                  </a:moveTo>
                  <a:lnTo>
                    <a:pt x="1017927" y="2047446"/>
                  </a:lnTo>
                  <a:lnTo>
                    <a:pt x="1017927" y="1513389"/>
                  </a:lnTo>
                  <a:lnTo>
                    <a:pt x="3010843" y="1513389"/>
                  </a:lnTo>
                  <a:close/>
                  <a:moveTo>
                    <a:pt x="755171" y="2047446"/>
                  </a:moveTo>
                  <a:lnTo>
                    <a:pt x="633117" y="2047446"/>
                  </a:lnTo>
                  <a:lnTo>
                    <a:pt x="633117" y="1513389"/>
                  </a:lnTo>
                  <a:lnTo>
                    <a:pt x="875043" y="1513389"/>
                  </a:lnTo>
                  <a:lnTo>
                    <a:pt x="875043" y="2047446"/>
                  </a:lnTo>
                  <a:close/>
                  <a:moveTo>
                    <a:pt x="142875" y="2023634"/>
                  </a:moveTo>
                  <a:lnTo>
                    <a:pt x="142875" y="1537202"/>
                  </a:lnTo>
                  <a:cubicBezTo>
                    <a:pt x="142875" y="1524076"/>
                    <a:pt x="153553" y="1513389"/>
                    <a:pt x="166688" y="1513389"/>
                  </a:cubicBezTo>
                  <a:lnTo>
                    <a:pt x="490242" y="1513389"/>
                  </a:lnTo>
                  <a:lnTo>
                    <a:pt x="490242" y="2047446"/>
                  </a:lnTo>
                  <a:lnTo>
                    <a:pt x="166688" y="2047446"/>
                  </a:lnTo>
                  <a:cubicBezTo>
                    <a:pt x="153553" y="2047446"/>
                    <a:pt x="142875" y="2036759"/>
                    <a:pt x="142875" y="2023634"/>
                  </a:cubicBezTo>
                  <a:close/>
                  <a:moveTo>
                    <a:pt x="1194454" y="2190322"/>
                  </a:moveTo>
                  <a:lnTo>
                    <a:pt x="1194454" y="3125819"/>
                  </a:lnTo>
                  <a:lnTo>
                    <a:pt x="755171" y="3125819"/>
                  </a:lnTo>
                  <a:cubicBezTo>
                    <a:pt x="742036" y="3125819"/>
                    <a:pt x="731358" y="3115132"/>
                    <a:pt x="731358" y="3102007"/>
                  </a:cubicBezTo>
                  <a:lnTo>
                    <a:pt x="731358" y="2214134"/>
                  </a:lnTo>
                  <a:cubicBezTo>
                    <a:pt x="731358" y="2201008"/>
                    <a:pt x="742036" y="2190322"/>
                    <a:pt x="755171" y="2190322"/>
                  </a:cubicBezTo>
                  <a:close/>
                  <a:moveTo>
                    <a:pt x="375495" y="3842642"/>
                  </a:moveTo>
                  <a:lnTo>
                    <a:pt x="375495" y="3292507"/>
                  </a:lnTo>
                  <a:cubicBezTo>
                    <a:pt x="375495" y="3279382"/>
                    <a:pt x="386172" y="3268694"/>
                    <a:pt x="399307" y="3268694"/>
                  </a:cubicBezTo>
                  <a:cubicBezTo>
                    <a:pt x="438741" y="3268694"/>
                    <a:pt x="785012" y="3268685"/>
                    <a:pt x="807310" y="3268694"/>
                  </a:cubicBezTo>
                  <a:lnTo>
                    <a:pt x="807310" y="3866455"/>
                  </a:lnTo>
                  <a:lnTo>
                    <a:pt x="399307" y="3866455"/>
                  </a:lnTo>
                  <a:cubicBezTo>
                    <a:pt x="386172" y="3866455"/>
                    <a:pt x="375495" y="3855777"/>
                    <a:pt x="375495" y="3842642"/>
                  </a:cubicBezTo>
                  <a:close/>
                  <a:moveTo>
                    <a:pt x="4153043" y="3292507"/>
                  </a:moveTo>
                  <a:lnTo>
                    <a:pt x="4153043" y="3842642"/>
                  </a:lnTo>
                  <a:cubicBezTo>
                    <a:pt x="4153043" y="3855768"/>
                    <a:pt x="4142366" y="3866455"/>
                    <a:pt x="4129231" y="3866455"/>
                  </a:cubicBezTo>
                  <a:lnTo>
                    <a:pt x="3765490" y="3866455"/>
                  </a:lnTo>
                  <a:lnTo>
                    <a:pt x="3765490" y="3268694"/>
                  </a:lnTo>
                  <a:lnTo>
                    <a:pt x="4129231" y="3268694"/>
                  </a:lnTo>
                  <a:cubicBezTo>
                    <a:pt x="4142366" y="3268694"/>
                    <a:pt x="4153043" y="3279382"/>
                    <a:pt x="4153043" y="3292507"/>
                  </a:cubicBezTo>
                  <a:close/>
                  <a:moveTo>
                    <a:pt x="4508907" y="2214134"/>
                  </a:moveTo>
                  <a:lnTo>
                    <a:pt x="4508907" y="3102007"/>
                  </a:lnTo>
                  <a:cubicBezTo>
                    <a:pt x="4508907" y="3115132"/>
                    <a:pt x="4498229" y="3125819"/>
                    <a:pt x="4485094" y="3125819"/>
                  </a:cubicBezTo>
                  <a:lnTo>
                    <a:pt x="4021569" y="3125819"/>
                  </a:lnTo>
                  <a:lnTo>
                    <a:pt x="4021569" y="2190322"/>
                  </a:lnTo>
                  <a:lnTo>
                    <a:pt x="4485094" y="2190322"/>
                  </a:lnTo>
                  <a:cubicBezTo>
                    <a:pt x="4498229" y="2190322"/>
                    <a:pt x="4508907" y="2200999"/>
                    <a:pt x="4508907" y="2214134"/>
                  </a:cubicBezTo>
                  <a:close/>
                  <a:moveTo>
                    <a:pt x="3651999" y="945995"/>
                  </a:moveTo>
                  <a:lnTo>
                    <a:pt x="2012204" y="945995"/>
                  </a:lnTo>
                  <a:cubicBezTo>
                    <a:pt x="1972742" y="945995"/>
                    <a:pt x="1940766" y="977979"/>
                    <a:pt x="1940766" y="1017432"/>
                  </a:cubicBezTo>
                  <a:cubicBezTo>
                    <a:pt x="1940766" y="1056885"/>
                    <a:pt x="1972742" y="1088870"/>
                    <a:pt x="2012204" y="1088870"/>
                  </a:cubicBezTo>
                  <a:lnTo>
                    <a:pt x="3677841" y="1088870"/>
                  </a:lnTo>
                  <a:lnTo>
                    <a:pt x="3728771" y="1370505"/>
                  </a:lnTo>
                  <a:lnTo>
                    <a:pt x="1274245" y="1370505"/>
                  </a:lnTo>
                  <a:lnTo>
                    <a:pt x="1325137" y="1088870"/>
                  </a:lnTo>
                  <a:lnTo>
                    <a:pt x="1679038" y="1088870"/>
                  </a:lnTo>
                  <a:cubicBezTo>
                    <a:pt x="1718501" y="1088870"/>
                    <a:pt x="1750476" y="1056885"/>
                    <a:pt x="1750476" y="1017432"/>
                  </a:cubicBezTo>
                  <a:cubicBezTo>
                    <a:pt x="1750476" y="977979"/>
                    <a:pt x="1718501" y="945995"/>
                    <a:pt x="1679038" y="945995"/>
                  </a:cubicBezTo>
                  <a:lnTo>
                    <a:pt x="1350959" y="945995"/>
                  </a:lnTo>
                  <a:lnTo>
                    <a:pt x="1436170" y="474431"/>
                  </a:lnTo>
                  <a:lnTo>
                    <a:pt x="3566732" y="474431"/>
                  </a:lnTo>
                  <a:close/>
                  <a:moveTo>
                    <a:pt x="4535196" y="998163"/>
                  </a:moveTo>
                  <a:cubicBezTo>
                    <a:pt x="4596137" y="998163"/>
                    <a:pt x="4645724" y="1048512"/>
                    <a:pt x="4645724" y="1110405"/>
                  </a:cubicBezTo>
                  <a:cubicBezTo>
                    <a:pt x="4645724" y="1172299"/>
                    <a:pt x="4596146" y="1222648"/>
                    <a:pt x="4535196" y="1222648"/>
                  </a:cubicBezTo>
                  <a:cubicBezTo>
                    <a:pt x="4474245" y="1222648"/>
                    <a:pt x="4424668" y="1172299"/>
                    <a:pt x="4424668" y="1110405"/>
                  </a:cubicBezTo>
                  <a:cubicBezTo>
                    <a:pt x="4424658" y="1048512"/>
                    <a:pt x="4474245" y="998163"/>
                    <a:pt x="4535196" y="998163"/>
                  </a:cubicBezTo>
                  <a:close/>
                  <a:moveTo>
                    <a:pt x="4727058" y="1684191"/>
                  </a:moveTo>
                  <a:cubicBezTo>
                    <a:pt x="4722819" y="1690487"/>
                    <a:pt x="4713113" y="1701051"/>
                    <a:pt x="4695739" y="1701051"/>
                  </a:cubicBezTo>
                  <a:lnTo>
                    <a:pt x="4374633" y="1701051"/>
                  </a:lnTo>
                  <a:cubicBezTo>
                    <a:pt x="4357259" y="1701051"/>
                    <a:pt x="4347553" y="1690497"/>
                    <a:pt x="4343314" y="1684191"/>
                  </a:cubicBezTo>
                  <a:cubicBezTo>
                    <a:pt x="4339762" y="1678915"/>
                    <a:pt x="4332275" y="1664722"/>
                    <a:pt x="4339495" y="1646939"/>
                  </a:cubicBezTo>
                  <a:lnTo>
                    <a:pt x="4458510" y="1353550"/>
                  </a:lnTo>
                  <a:cubicBezTo>
                    <a:pt x="4482713" y="1361303"/>
                    <a:pt x="4508468" y="1365523"/>
                    <a:pt x="4535196" y="1365523"/>
                  </a:cubicBezTo>
                  <a:cubicBezTo>
                    <a:pt x="4561913" y="1365523"/>
                    <a:pt x="4587669" y="1361303"/>
                    <a:pt x="4611872" y="1353550"/>
                  </a:cubicBezTo>
                  <a:lnTo>
                    <a:pt x="4730896" y="1646939"/>
                  </a:lnTo>
                  <a:cubicBezTo>
                    <a:pt x="4738097" y="1664713"/>
                    <a:pt x="4730611" y="1678905"/>
                    <a:pt x="4727058" y="168419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8" name="Forma Livre: Forma 27">
              <a:extLst>
                <a:ext uri="{FF2B5EF4-FFF2-40B4-BE49-F238E27FC236}">
                  <a16:creationId xmlns:a16="http://schemas.microsoft.com/office/drawing/2014/main" id="{75B0362F-A242-4B58-B694-DD0EC540E59F}"/>
                </a:ext>
              </a:extLst>
            </p:cNvPr>
            <p:cNvSpPr/>
            <p:nvPr/>
          </p:nvSpPr>
          <p:spPr>
            <a:xfrm>
              <a:off x="1968310" y="4010939"/>
              <a:ext cx="1028100" cy="142875"/>
            </a:xfrm>
            <a:custGeom>
              <a:avLst/>
              <a:gdLst>
                <a:gd name="connsiteX0" fmla="*/ 956663 w 1028100"/>
                <a:gd name="connsiteY0" fmla="*/ 0 h 142875"/>
                <a:gd name="connsiteX1" fmla="*/ 71438 w 1028100"/>
                <a:gd name="connsiteY1" fmla="*/ 0 h 142875"/>
                <a:gd name="connsiteX2" fmla="*/ 0 w 1028100"/>
                <a:gd name="connsiteY2" fmla="*/ 71438 h 142875"/>
                <a:gd name="connsiteX3" fmla="*/ 71438 w 1028100"/>
                <a:gd name="connsiteY3" fmla="*/ 142875 h 142875"/>
                <a:gd name="connsiteX4" fmla="*/ 956663 w 1028100"/>
                <a:gd name="connsiteY4" fmla="*/ 142875 h 142875"/>
                <a:gd name="connsiteX5" fmla="*/ 1028100 w 1028100"/>
                <a:gd name="connsiteY5" fmla="*/ 71438 h 142875"/>
                <a:gd name="connsiteX6" fmla="*/ 956663 w 1028100"/>
                <a:gd name="connsiteY6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28100" h="142875">
                  <a:moveTo>
                    <a:pt x="956663" y="0"/>
                  </a:moveTo>
                  <a:lnTo>
                    <a:pt x="71438" y="0"/>
                  </a:lnTo>
                  <a:cubicBezTo>
                    <a:pt x="31976" y="0"/>
                    <a:pt x="0" y="31985"/>
                    <a:pt x="0" y="71438"/>
                  </a:cubicBezTo>
                  <a:cubicBezTo>
                    <a:pt x="0" y="110890"/>
                    <a:pt x="31976" y="142875"/>
                    <a:pt x="71438" y="142875"/>
                  </a:cubicBezTo>
                  <a:lnTo>
                    <a:pt x="956663" y="142875"/>
                  </a:lnTo>
                  <a:cubicBezTo>
                    <a:pt x="996125" y="142875"/>
                    <a:pt x="1028100" y="110890"/>
                    <a:pt x="1028100" y="71438"/>
                  </a:cubicBezTo>
                  <a:cubicBezTo>
                    <a:pt x="1028100" y="31985"/>
                    <a:pt x="996115" y="0"/>
                    <a:pt x="95666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9" name="Forma Livre: Forma 28">
              <a:extLst>
                <a:ext uri="{FF2B5EF4-FFF2-40B4-BE49-F238E27FC236}">
                  <a16:creationId xmlns:a16="http://schemas.microsoft.com/office/drawing/2014/main" id="{E2A030D4-E3C0-420A-96D7-D23531F93E74}"/>
                </a:ext>
              </a:extLst>
            </p:cNvPr>
            <p:cNvSpPr/>
            <p:nvPr/>
          </p:nvSpPr>
          <p:spPr>
            <a:xfrm>
              <a:off x="1559125" y="4920443"/>
              <a:ext cx="1178985" cy="142875"/>
            </a:xfrm>
            <a:custGeom>
              <a:avLst/>
              <a:gdLst>
                <a:gd name="connsiteX0" fmla="*/ 0 w 1178985"/>
                <a:gd name="connsiteY0" fmla="*/ 71438 h 142875"/>
                <a:gd name="connsiteX1" fmla="*/ 71438 w 1178985"/>
                <a:gd name="connsiteY1" fmla="*/ 142875 h 142875"/>
                <a:gd name="connsiteX2" fmla="*/ 1107548 w 1178985"/>
                <a:gd name="connsiteY2" fmla="*/ 142875 h 142875"/>
                <a:gd name="connsiteX3" fmla="*/ 1178986 w 1178985"/>
                <a:gd name="connsiteY3" fmla="*/ 71438 h 142875"/>
                <a:gd name="connsiteX4" fmla="*/ 1107548 w 1178985"/>
                <a:gd name="connsiteY4" fmla="*/ 0 h 142875"/>
                <a:gd name="connsiteX5" fmla="*/ 71438 w 1178985"/>
                <a:gd name="connsiteY5" fmla="*/ 0 h 142875"/>
                <a:gd name="connsiteX6" fmla="*/ 0 w 1178985"/>
                <a:gd name="connsiteY6" fmla="*/ 71438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8985" h="142875">
                  <a:moveTo>
                    <a:pt x="0" y="71438"/>
                  </a:moveTo>
                  <a:cubicBezTo>
                    <a:pt x="0" y="110890"/>
                    <a:pt x="31976" y="142875"/>
                    <a:pt x="71438" y="142875"/>
                  </a:cubicBezTo>
                  <a:lnTo>
                    <a:pt x="1107548" y="142875"/>
                  </a:lnTo>
                  <a:cubicBezTo>
                    <a:pt x="1147010" y="142875"/>
                    <a:pt x="1178986" y="110890"/>
                    <a:pt x="1178986" y="71438"/>
                  </a:cubicBezTo>
                  <a:cubicBezTo>
                    <a:pt x="1178986" y="31985"/>
                    <a:pt x="1147010" y="0"/>
                    <a:pt x="1107548" y="0"/>
                  </a:cubicBezTo>
                  <a:lnTo>
                    <a:pt x="71438" y="0"/>
                  </a:lnTo>
                  <a:cubicBezTo>
                    <a:pt x="31985" y="0"/>
                    <a:pt x="0" y="31975"/>
                    <a:pt x="0" y="714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pic>
        <p:nvPicPr>
          <p:cNvPr id="11" name="Espaço Reservado para Conteúdo 10">
            <a:extLst>
              <a:ext uri="{FF2B5EF4-FFF2-40B4-BE49-F238E27FC236}">
                <a16:creationId xmlns:a16="http://schemas.microsoft.com/office/drawing/2014/main" id="{09C49C9D-043E-4183-94B1-42AD837BFD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81052" y="1592841"/>
            <a:ext cx="5684142" cy="495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4008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Fundo azul com letras brancas&#10;&#10;Descrição gerada automaticamente com confiança média">
            <a:extLst>
              <a:ext uri="{FF2B5EF4-FFF2-40B4-BE49-F238E27FC236}">
                <a16:creationId xmlns:a16="http://schemas.microsoft.com/office/drawing/2014/main" id="{A3A23C25-DF2E-49E8-8A58-124F51A669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8A5FAF65-6B80-4379-B362-2275883344D5}"/>
              </a:ext>
            </a:extLst>
          </p:cNvPr>
          <p:cNvSpPr/>
          <p:nvPr/>
        </p:nvSpPr>
        <p:spPr>
          <a:xfrm>
            <a:off x="1288778" y="849062"/>
            <a:ext cx="9614444" cy="229035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B942841B-9B07-4DA3-B43D-FD7270134A9A}"/>
              </a:ext>
            </a:extLst>
          </p:cNvPr>
          <p:cNvSpPr/>
          <p:nvPr/>
        </p:nvSpPr>
        <p:spPr>
          <a:xfrm>
            <a:off x="1018907" y="3988479"/>
            <a:ext cx="10154186" cy="10603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Realização de pesquisa sobre a oferta de educação superior – pública e privada – no DF e RIDE, identificando, especialmente, cursos voltados para o desenvolvimento científico, tecnológico e/ou de inovação 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FAC58207-0BB7-40D0-9E95-851B7F9E0161}"/>
              </a:ext>
            </a:extLst>
          </p:cNvPr>
          <p:cNvSpPr/>
          <p:nvPr/>
        </p:nvSpPr>
        <p:spPr>
          <a:xfrm>
            <a:off x="1288778" y="1464075"/>
            <a:ext cx="9614444" cy="10603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Estudo de Viabilidade de uma Universidade Distrital</a:t>
            </a:r>
            <a:endParaRPr lang="pt-BR" sz="1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A4484B21-421C-4981-8D43-CB6C46C92469}"/>
              </a:ext>
            </a:extLst>
          </p:cNvPr>
          <p:cNvCxnSpPr>
            <a:cxnSpLocks/>
          </p:cNvCxnSpPr>
          <p:nvPr/>
        </p:nvCxnSpPr>
        <p:spPr>
          <a:xfrm>
            <a:off x="6096000" y="3577023"/>
            <a:ext cx="0" cy="309177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Imagem 20">
            <a:extLst>
              <a:ext uri="{FF2B5EF4-FFF2-40B4-BE49-F238E27FC236}">
                <a16:creationId xmlns:a16="http://schemas.microsoft.com/office/drawing/2014/main" id="{B673D297-6CB8-43EA-A675-FEF3C6340A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7277" y="5605050"/>
            <a:ext cx="2117446" cy="62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8865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Padrão do plano de fundo&#10;&#10;Descrição gerada automaticamente">
            <a:extLst>
              <a:ext uri="{FF2B5EF4-FFF2-40B4-BE49-F238E27FC236}">
                <a16:creationId xmlns:a16="http://schemas.microsoft.com/office/drawing/2014/main" id="{132BA2B0-E362-40FC-969D-4046DC9788B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3C754299-9CA4-427E-9169-F0EB33C6FDD8}"/>
              </a:ext>
            </a:extLst>
          </p:cNvPr>
          <p:cNvSpPr/>
          <p:nvPr/>
        </p:nvSpPr>
        <p:spPr>
          <a:xfrm>
            <a:off x="1" y="6776341"/>
            <a:ext cx="12192000" cy="816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id="{CE2385E3-4BC8-46D1-8604-6CE8091F1C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21368" y="1753659"/>
            <a:ext cx="5883442" cy="3607169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98DAD628-C3F7-4AC6-9FB3-819C22D69690}"/>
              </a:ext>
            </a:extLst>
          </p:cNvPr>
          <p:cNvSpPr/>
          <p:nvPr/>
        </p:nvSpPr>
        <p:spPr>
          <a:xfrm>
            <a:off x="308810" y="5519744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dirty="0">
                <a:latin typeface="Calibri Light"/>
              </a:rPr>
              <a:t>Setor Privado responsável por </a:t>
            </a:r>
            <a:r>
              <a:rPr lang="pt-BR" sz="2000" b="1" dirty="0">
                <a:latin typeface="Calibri Light"/>
              </a:rPr>
              <a:t>82%</a:t>
            </a:r>
            <a:r>
              <a:rPr lang="pt-BR" b="1" dirty="0">
                <a:latin typeface="Calibri Light"/>
              </a:rPr>
              <a:t> </a:t>
            </a:r>
            <a:r>
              <a:rPr lang="pt-BR" dirty="0">
                <a:latin typeface="Calibri Light"/>
              </a:rPr>
              <a:t>das matrículas</a:t>
            </a:r>
          </a:p>
          <a:p>
            <a:pPr algn="ctr"/>
            <a:r>
              <a:rPr lang="pt-BR" sz="2000" dirty="0">
                <a:latin typeface="Calibri Light"/>
              </a:rPr>
              <a:t>2010: 85%</a:t>
            </a:r>
          </a:p>
          <a:p>
            <a:pPr algn="ctr"/>
            <a:r>
              <a:rPr lang="pt-BR" sz="2000" dirty="0">
                <a:latin typeface="Calibri Light"/>
              </a:rPr>
              <a:t>2019: 82 %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AA8C3EF5-442D-4166-91AD-6680A1AD3259}"/>
              </a:ext>
            </a:extLst>
          </p:cNvPr>
          <p:cNvSpPr/>
          <p:nvPr/>
        </p:nvSpPr>
        <p:spPr>
          <a:xfrm>
            <a:off x="7895634" y="1790115"/>
            <a:ext cx="31341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Percentual Público x Privado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9E21B32A-0DCC-41CA-8CCF-C34324BA09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5599" y="2151127"/>
            <a:ext cx="5739063" cy="3789947"/>
          </a:xfrm>
          <a:prstGeom prst="rect">
            <a:avLst/>
          </a:prstGeom>
        </p:spPr>
      </p:pic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33BDC775-BD79-449D-8A51-03F746816BFA}"/>
              </a:ext>
            </a:extLst>
          </p:cNvPr>
          <p:cNvSpPr/>
          <p:nvPr/>
        </p:nvSpPr>
        <p:spPr>
          <a:xfrm>
            <a:off x="509336" y="474965"/>
            <a:ext cx="6735791" cy="1171079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0" bIns="360000" rtlCol="0" anchor="ctr"/>
          <a:lstStyle/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Evolução de Matrículas por Organização Acadêmica e Categoria Administrativa - DF </a:t>
            </a:r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0542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Padrão do plano de fundo&#10;&#10;Descrição gerada automaticamente">
            <a:extLst>
              <a:ext uri="{FF2B5EF4-FFF2-40B4-BE49-F238E27FC236}">
                <a16:creationId xmlns:a16="http://schemas.microsoft.com/office/drawing/2014/main" id="{55D8E8D3-84B9-42D8-B78E-920888150E0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65BED6F0-7A0F-43E4-B424-0B1590077D5B}"/>
              </a:ext>
            </a:extLst>
          </p:cNvPr>
          <p:cNvSpPr/>
          <p:nvPr/>
        </p:nvSpPr>
        <p:spPr>
          <a:xfrm>
            <a:off x="1" y="6776341"/>
            <a:ext cx="12192000" cy="816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id="{F33F6294-B6D9-4EF4-BDD9-A1B03F21F7A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940736" y="1897075"/>
            <a:ext cx="3520708" cy="4191944"/>
          </a:xfrm>
          <a:prstGeom prst="rect">
            <a:avLst/>
          </a:prstGeom>
        </p:spPr>
      </p:pic>
      <p:pic>
        <p:nvPicPr>
          <p:cNvPr id="8" name="Espaço Reservado para Conteúdo 7">
            <a:extLst>
              <a:ext uri="{FF2B5EF4-FFF2-40B4-BE49-F238E27FC236}">
                <a16:creationId xmlns:a16="http://schemas.microsoft.com/office/drawing/2014/main" id="{91C7EEEE-4BD7-45C1-81AE-A38C4E956F0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6348813" y="1332671"/>
            <a:ext cx="4901609" cy="3322608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236A97F2-167F-4E8B-8B76-FBEC5AA5825A}"/>
              </a:ext>
            </a:extLst>
          </p:cNvPr>
          <p:cNvSpPr/>
          <p:nvPr/>
        </p:nvSpPr>
        <p:spPr>
          <a:xfrm>
            <a:off x="976544" y="6121851"/>
            <a:ext cx="260154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/>
              <a:t>Fonte: CenSup 2010 a 2019.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A98202EF-58B4-4A77-9533-D7FC5D0DD9DF}"/>
              </a:ext>
            </a:extLst>
          </p:cNvPr>
          <p:cNvSpPr/>
          <p:nvPr/>
        </p:nvSpPr>
        <p:spPr>
          <a:xfrm>
            <a:off x="509335" y="474965"/>
            <a:ext cx="5340509" cy="1171079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0" bIns="360000" rtlCol="0" anchor="ctr"/>
          <a:lstStyle/>
          <a:p>
            <a:r>
              <a:rPr lang="pt-BR" sz="3600" dirty="0">
                <a:latin typeface="Arial" panose="020B0604020202020204" pitchFamily="34" charset="0"/>
                <a:cs typeface="Arial" panose="020B0604020202020204" pitchFamily="34" charset="0"/>
              </a:rPr>
              <a:t>Cursos de Graduação</a:t>
            </a:r>
          </a:p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Distrito Federal - 2010 a 2019</a:t>
            </a:r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tângulo de cantos arredondados 14">
            <a:extLst>
              <a:ext uri="{FF2B5EF4-FFF2-40B4-BE49-F238E27FC236}">
                <a16:creationId xmlns:a16="http://schemas.microsoft.com/office/drawing/2014/main" id="{D20AF9A2-1D0B-482F-99D8-9CF4C9F8F10C}"/>
              </a:ext>
            </a:extLst>
          </p:cNvPr>
          <p:cNvSpPr/>
          <p:nvPr/>
        </p:nvSpPr>
        <p:spPr>
          <a:xfrm>
            <a:off x="5882878" y="4978116"/>
            <a:ext cx="5398850" cy="1172030"/>
          </a:xfrm>
          <a:prstGeom prst="roundRect">
            <a:avLst>
              <a:gd name="adj" fmla="val 5188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</a:rPr>
              <a:t>Os cursos nas IES privadas do DF representaram em média 80%. </a:t>
            </a:r>
            <a:r>
              <a:rPr lang="pt-BR" sz="16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Maior representação em 2019 com 81,41% e menor, em 2015, com 78,86%</a:t>
            </a:r>
          </a:p>
        </p:txBody>
      </p:sp>
      <p:sp>
        <p:nvSpPr>
          <p:cNvPr id="16" name="Forma Livre: Forma 15">
            <a:extLst>
              <a:ext uri="{FF2B5EF4-FFF2-40B4-BE49-F238E27FC236}">
                <a16:creationId xmlns:a16="http://schemas.microsoft.com/office/drawing/2014/main" id="{E8E08A70-2C8D-4978-8986-F70341186C9D}"/>
              </a:ext>
            </a:extLst>
          </p:cNvPr>
          <p:cNvSpPr/>
          <p:nvPr/>
        </p:nvSpPr>
        <p:spPr>
          <a:xfrm rot="2055690">
            <a:off x="4660752" y="4662731"/>
            <a:ext cx="1348497" cy="792650"/>
          </a:xfrm>
          <a:custGeom>
            <a:avLst/>
            <a:gdLst>
              <a:gd name="connsiteX0" fmla="*/ 1344646 w 1348497"/>
              <a:gd name="connsiteY0" fmla="*/ 609901 h 792650"/>
              <a:gd name="connsiteX1" fmla="*/ 1331033 w 1348497"/>
              <a:gd name="connsiteY1" fmla="*/ 600883 h 792650"/>
              <a:gd name="connsiteX2" fmla="*/ 1288993 w 1348497"/>
              <a:gd name="connsiteY2" fmla="*/ 590596 h 792650"/>
              <a:gd name="connsiteX3" fmla="*/ 1108251 w 1348497"/>
              <a:gd name="connsiteY3" fmla="*/ 586275 h 792650"/>
              <a:gd name="connsiteX4" fmla="*/ 1086922 w 1348497"/>
              <a:gd name="connsiteY4" fmla="*/ 590562 h 792650"/>
              <a:gd name="connsiteX5" fmla="*/ 1088294 w 1348497"/>
              <a:gd name="connsiteY5" fmla="*/ 603146 h 792650"/>
              <a:gd name="connsiteX6" fmla="*/ 1111474 w 1348497"/>
              <a:gd name="connsiteY6" fmla="*/ 616108 h 792650"/>
              <a:gd name="connsiteX7" fmla="*/ 1143946 w 1348497"/>
              <a:gd name="connsiteY7" fmla="*/ 622451 h 792650"/>
              <a:gd name="connsiteX8" fmla="*/ 1248463 w 1348497"/>
              <a:gd name="connsiteY8" fmla="*/ 624955 h 792650"/>
              <a:gd name="connsiteX9" fmla="*/ 1243799 w 1348497"/>
              <a:gd name="connsiteY9" fmla="*/ 632293 h 792650"/>
              <a:gd name="connsiteX10" fmla="*/ 1171310 w 1348497"/>
              <a:gd name="connsiteY10" fmla="*/ 655335 h 792650"/>
              <a:gd name="connsiteX11" fmla="*/ 1161400 w 1348497"/>
              <a:gd name="connsiteY11" fmla="*/ 658250 h 792650"/>
              <a:gd name="connsiteX12" fmla="*/ 1160200 w 1348497"/>
              <a:gd name="connsiteY12" fmla="*/ 658628 h 792650"/>
              <a:gd name="connsiteX13" fmla="*/ 1157937 w 1348497"/>
              <a:gd name="connsiteY13" fmla="*/ 659210 h 792650"/>
              <a:gd name="connsiteX14" fmla="*/ 1136917 w 1348497"/>
              <a:gd name="connsiteY14" fmla="*/ 665005 h 792650"/>
              <a:gd name="connsiteX15" fmla="*/ 1095838 w 1348497"/>
              <a:gd name="connsiteY15" fmla="*/ 675395 h 792650"/>
              <a:gd name="connsiteX16" fmla="*/ 1012924 w 1348497"/>
              <a:gd name="connsiteY16" fmla="*/ 692163 h 792650"/>
              <a:gd name="connsiteX17" fmla="*/ 972325 w 1348497"/>
              <a:gd name="connsiteY17" fmla="*/ 698061 h 792650"/>
              <a:gd name="connsiteX18" fmla="*/ 969650 w 1348497"/>
              <a:gd name="connsiteY18" fmla="*/ 698370 h 792650"/>
              <a:gd name="connsiteX19" fmla="*/ 967216 w 1348497"/>
              <a:gd name="connsiteY19" fmla="*/ 698644 h 792650"/>
              <a:gd name="connsiteX20" fmla="*/ 957031 w 1348497"/>
              <a:gd name="connsiteY20" fmla="*/ 699741 h 792650"/>
              <a:gd name="connsiteX21" fmla="*/ 935498 w 1348497"/>
              <a:gd name="connsiteY21" fmla="*/ 701627 h 792650"/>
              <a:gd name="connsiteX22" fmla="*/ 779752 w 1348497"/>
              <a:gd name="connsiteY22" fmla="*/ 698473 h 792650"/>
              <a:gd name="connsiteX23" fmla="*/ 770220 w 1348497"/>
              <a:gd name="connsiteY23" fmla="*/ 697170 h 792650"/>
              <a:gd name="connsiteX24" fmla="*/ 766413 w 1348497"/>
              <a:gd name="connsiteY24" fmla="*/ 696586 h 792650"/>
              <a:gd name="connsiteX25" fmla="*/ 766174 w 1348497"/>
              <a:gd name="connsiteY25" fmla="*/ 696552 h 792650"/>
              <a:gd name="connsiteX26" fmla="*/ 747314 w 1348497"/>
              <a:gd name="connsiteY26" fmla="*/ 693295 h 792650"/>
              <a:gd name="connsiteX27" fmla="*/ 713401 w 1348497"/>
              <a:gd name="connsiteY27" fmla="*/ 685991 h 792650"/>
              <a:gd name="connsiteX28" fmla="*/ 645473 w 1348497"/>
              <a:gd name="connsiteY28" fmla="*/ 665177 h 792650"/>
              <a:gd name="connsiteX29" fmla="*/ 508964 w 1348497"/>
              <a:gd name="connsiteY29" fmla="*/ 590390 h 792650"/>
              <a:gd name="connsiteX30" fmla="*/ 375748 w 1348497"/>
              <a:gd name="connsiteY30" fmla="*/ 408516 h 792650"/>
              <a:gd name="connsiteX31" fmla="*/ 362100 w 1348497"/>
              <a:gd name="connsiteY31" fmla="*/ 362705 h 792650"/>
              <a:gd name="connsiteX32" fmla="*/ 559851 w 1348497"/>
              <a:gd name="connsiteY32" fmla="*/ 299405 h 792650"/>
              <a:gd name="connsiteX33" fmla="*/ 646467 w 1348497"/>
              <a:gd name="connsiteY33" fmla="*/ 187346 h 792650"/>
              <a:gd name="connsiteX34" fmla="*/ 634466 w 1348497"/>
              <a:gd name="connsiteY34" fmla="*/ 77378 h 792650"/>
              <a:gd name="connsiteX35" fmla="*/ 528612 w 1348497"/>
              <a:gd name="connsiteY35" fmla="*/ 22137 h 792650"/>
              <a:gd name="connsiteX36" fmla="*/ 372765 w 1348497"/>
              <a:gd name="connsiteY36" fmla="*/ 90853 h 792650"/>
              <a:gd name="connsiteX37" fmla="*/ 280421 w 1348497"/>
              <a:gd name="connsiteY37" fmla="*/ 280580 h 792650"/>
              <a:gd name="connsiteX38" fmla="*/ 206492 w 1348497"/>
              <a:gd name="connsiteY38" fmla="*/ 235763 h 792650"/>
              <a:gd name="connsiteX39" fmla="*/ 93129 w 1348497"/>
              <a:gd name="connsiteY39" fmla="*/ 84407 h 792650"/>
              <a:gd name="connsiteX40" fmla="*/ 78419 w 1348497"/>
              <a:gd name="connsiteY40" fmla="*/ 33624 h 792650"/>
              <a:gd name="connsiteX41" fmla="*/ 74819 w 1348497"/>
              <a:gd name="connsiteY41" fmla="*/ 8043 h 792650"/>
              <a:gd name="connsiteX42" fmla="*/ 39465 w 1348497"/>
              <a:gd name="connsiteY42" fmla="*/ 7598 h 792650"/>
              <a:gd name="connsiteX43" fmla="*/ 12068 w 1348497"/>
              <a:gd name="connsiteY43" fmla="*/ 26114 h 792650"/>
              <a:gd name="connsiteX44" fmla="*/ 32 w 1348497"/>
              <a:gd name="connsiteY44" fmla="*/ 44185 h 792650"/>
              <a:gd name="connsiteX45" fmla="*/ 95701 w 1348497"/>
              <a:gd name="connsiteY45" fmla="*/ 246427 h 792650"/>
              <a:gd name="connsiteX46" fmla="*/ 279907 w 1348497"/>
              <a:gd name="connsiteY46" fmla="*/ 353378 h 792650"/>
              <a:gd name="connsiteX47" fmla="*/ 361174 w 1348497"/>
              <a:gd name="connsiteY47" fmla="*/ 560215 h 792650"/>
              <a:gd name="connsiteX48" fmla="*/ 569315 w 1348497"/>
              <a:gd name="connsiteY48" fmla="*/ 711434 h 792650"/>
              <a:gd name="connsiteX49" fmla="*/ 838320 w 1348497"/>
              <a:gd name="connsiteY49" fmla="*/ 755599 h 792650"/>
              <a:gd name="connsiteX50" fmla="*/ 1156908 w 1348497"/>
              <a:gd name="connsiteY50" fmla="*/ 697787 h 792650"/>
              <a:gd name="connsiteX51" fmla="*/ 1213898 w 1348497"/>
              <a:gd name="connsiteY51" fmla="*/ 679613 h 792650"/>
              <a:gd name="connsiteX52" fmla="*/ 1160440 w 1348497"/>
              <a:gd name="connsiteY52" fmla="*/ 764138 h 792650"/>
              <a:gd name="connsiteX53" fmla="*/ 1170041 w 1348497"/>
              <a:gd name="connsiteY53" fmla="*/ 777717 h 792650"/>
              <a:gd name="connsiteX54" fmla="*/ 1198399 w 1348497"/>
              <a:gd name="connsiteY54" fmla="*/ 789341 h 792650"/>
              <a:gd name="connsiteX55" fmla="*/ 1228917 w 1348497"/>
              <a:gd name="connsiteY55" fmla="*/ 792153 h 792650"/>
              <a:gd name="connsiteX56" fmla="*/ 1236152 w 1348497"/>
              <a:gd name="connsiteY56" fmla="*/ 790713 h 792650"/>
              <a:gd name="connsiteX57" fmla="*/ 1243696 w 1348497"/>
              <a:gd name="connsiteY57" fmla="*/ 784540 h 792650"/>
              <a:gd name="connsiteX58" fmla="*/ 1348452 w 1348497"/>
              <a:gd name="connsiteY58" fmla="*/ 618851 h 792650"/>
              <a:gd name="connsiteX59" fmla="*/ 1344646 w 1348497"/>
              <a:gd name="connsiteY59" fmla="*/ 609901 h 792650"/>
              <a:gd name="connsiteX60" fmla="*/ 484070 w 1348497"/>
              <a:gd name="connsiteY60" fmla="*/ 302732 h 792650"/>
              <a:gd name="connsiteX61" fmla="*/ 488664 w 1348497"/>
              <a:gd name="connsiteY61" fmla="*/ 301497 h 792650"/>
              <a:gd name="connsiteX62" fmla="*/ 484070 w 1348497"/>
              <a:gd name="connsiteY62" fmla="*/ 302732 h 792650"/>
              <a:gd name="connsiteX63" fmla="*/ 558376 w 1348497"/>
              <a:gd name="connsiteY63" fmla="*/ 252668 h 792650"/>
              <a:gd name="connsiteX64" fmla="*/ 558513 w 1348497"/>
              <a:gd name="connsiteY64" fmla="*/ 252462 h 792650"/>
              <a:gd name="connsiteX65" fmla="*/ 558376 w 1348497"/>
              <a:gd name="connsiteY65" fmla="*/ 252668 h 792650"/>
              <a:gd name="connsiteX66" fmla="*/ 353699 w 1348497"/>
              <a:gd name="connsiteY66" fmla="*/ 260143 h 792650"/>
              <a:gd name="connsiteX67" fmla="*/ 359734 w 1348497"/>
              <a:gd name="connsiteY67" fmla="*/ 215292 h 792650"/>
              <a:gd name="connsiteX68" fmla="*/ 364981 w 1348497"/>
              <a:gd name="connsiteY68" fmla="*/ 193723 h 792650"/>
              <a:gd name="connsiteX69" fmla="*/ 368067 w 1348497"/>
              <a:gd name="connsiteY69" fmla="*/ 183505 h 792650"/>
              <a:gd name="connsiteX70" fmla="*/ 368238 w 1348497"/>
              <a:gd name="connsiteY70" fmla="*/ 182922 h 792650"/>
              <a:gd name="connsiteX71" fmla="*/ 368547 w 1348497"/>
              <a:gd name="connsiteY71" fmla="*/ 182099 h 792650"/>
              <a:gd name="connsiteX72" fmla="*/ 370981 w 1348497"/>
              <a:gd name="connsiteY72" fmla="*/ 175378 h 792650"/>
              <a:gd name="connsiteX73" fmla="*/ 390184 w 1348497"/>
              <a:gd name="connsiteY73" fmla="*/ 134093 h 792650"/>
              <a:gd name="connsiteX74" fmla="*/ 396424 w 1348497"/>
              <a:gd name="connsiteY74" fmla="*/ 123635 h 792650"/>
              <a:gd name="connsiteX75" fmla="*/ 398722 w 1348497"/>
              <a:gd name="connsiteY75" fmla="*/ 120103 h 792650"/>
              <a:gd name="connsiteX76" fmla="*/ 400162 w 1348497"/>
              <a:gd name="connsiteY76" fmla="*/ 118046 h 792650"/>
              <a:gd name="connsiteX77" fmla="*/ 414667 w 1348497"/>
              <a:gd name="connsiteY77" fmla="*/ 99666 h 792650"/>
              <a:gd name="connsiteX78" fmla="*/ 416519 w 1348497"/>
              <a:gd name="connsiteY78" fmla="*/ 97609 h 792650"/>
              <a:gd name="connsiteX79" fmla="*/ 418096 w 1348497"/>
              <a:gd name="connsiteY79" fmla="*/ 95997 h 792650"/>
              <a:gd name="connsiteX80" fmla="*/ 426428 w 1348497"/>
              <a:gd name="connsiteY80" fmla="*/ 88179 h 792650"/>
              <a:gd name="connsiteX81" fmla="*/ 429034 w 1348497"/>
              <a:gd name="connsiteY81" fmla="*/ 86121 h 792650"/>
              <a:gd name="connsiteX82" fmla="*/ 432120 w 1348497"/>
              <a:gd name="connsiteY82" fmla="*/ 83859 h 792650"/>
              <a:gd name="connsiteX83" fmla="*/ 435309 w 1348497"/>
              <a:gd name="connsiteY83" fmla="*/ 81870 h 792650"/>
              <a:gd name="connsiteX84" fmla="*/ 437161 w 1348497"/>
              <a:gd name="connsiteY84" fmla="*/ 80910 h 792650"/>
              <a:gd name="connsiteX85" fmla="*/ 437950 w 1348497"/>
              <a:gd name="connsiteY85" fmla="*/ 80532 h 792650"/>
              <a:gd name="connsiteX86" fmla="*/ 446145 w 1348497"/>
              <a:gd name="connsiteY86" fmla="*/ 77446 h 792650"/>
              <a:gd name="connsiteX87" fmla="*/ 444636 w 1348497"/>
              <a:gd name="connsiteY87" fmla="*/ 77824 h 792650"/>
              <a:gd name="connsiteX88" fmla="*/ 448339 w 1348497"/>
              <a:gd name="connsiteY88" fmla="*/ 76760 h 792650"/>
              <a:gd name="connsiteX89" fmla="*/ 448888 w 1348497"/>
              <a:gd name="connsiteY89" fmla="*/ 76589 h 792650"/>
              <a:gd name="connsiteX90" fmla="*/ 448408 w 1348497"/>
              <a:gd name="connsiteY90" fmla="*/ 76760 h 792650"/>
              <a:gd name="connsiteX91" fmla="*/ 450877 w 1348497"/>
              <a:gd name="connsiteY91" fmla="*/ 76315 h 792650"/>
              <a:gd name="connsiteX92" fmla="*/ 457152 w 1348497"/>
              <a:gd name="connsiteY92" fmla="*/ 75080 h 792650"/>
              <a:gd name="connsiteX93" fmla="*/ 461678 w 1348497"/>
              <a:gd name="connsiteY93" fmla="*/ 74429 h 792650"/>
              <a:gd name="connsiteX94" fmla="*/ 464387 w 1348497"/>
              <a:gd name="connsiteY94" fmla="*/ 74189 h 792650"/>
              <a:gd name="connsiteX95" fmla="*/ 471691 w 1348497"/>
              <a:gd name="connsiteY95" fmla="*/ 73914 h 792650"/>
              <a:gd name="connsiteX96" fmla="*/ 484413 w 1348497"/>
              <a:gd name="connsiteY96" fmla="*/ 74326 h 792650"/>
              <a:gd name="connsiteX97" fmla="*/ 490722 w 1348497"/>
              <a:gd name="connsiteY97" fmla="*/ 74977 h 792650"/>
              <a:gd name="connsiteX98" fmla="*/ 490756 w 1348497"/>
              <a:gd name="connsiteY98" fmla="*/ 74977 h 792650"/>
              <a:gd name="connsiteX99" fmla="*/ 493157 w 1348497"/>
              <a:gd name="connsiteY99" fmla="*/ 75423 h 792650"/>
              <a:gd name="connsiteX100" fmla="*/ 537974 w 1348497"/>
              <a:gd name="connsiteY100" fmla="*/ 94934 h 792650"/>
              <a:gd name="connsiteX101" fmla="*/ 575453 w 1348497"/>
              <a:gd name="connsiteY101" fmla="*/ 159605 h 792650"/>
              <a:gd name="connsiteX102" fmla="*/ 575041 w 1348497"/>
              <a:gd name="connsiteY102" fmla="*/ 209120 h 792650"/>
              <a:gd name="connsiteX103" fmla="*/ 572126 w 1348497"/>
              <a:gd name="connsiteY103" fmla="*/ 221944 h 792650"/>
              <a:gd name="connsiteX104" fmla="*/ 570789 w 1348497"/>
              <a:gd name="connsiteY104" fmla="*/ 226402 h 792650"/>
              <a:gd name="connsiteX105" fmla="*/ 569280 w 1348497"/>
              <a:gd name="connsiteY105" fmla="*/ 230551 h 792650"/>
              <a:gd name="connsiteX106" fmla="*/ 557553 w 1348497"/>
              <a:gd name="connsiteY106" fmla="*/ 253800 h 792650"/>
              <a:gd name="connsiteX107" fmla="*/ 556422 w 1348497"/>
              <a:gd name="connsiteY107" fmla="*/ 255445 h 792650"/>
              <a:gd name="connsiteX108" fmla="*/ 552067 w 1348497"/>
              <a:gd name="connsiteY108" fmla="*/ 261275 h 792650"/>
              <a:gd name="connsiteX109" fmla="*/ 547438 w 1348497"/>
              <a:gd name="connsiteY109" fmla="*/ 266864 h 792650"/>
              <a:gd name="connsiteX110" fmla="*/ 545072 w 1348497"/>
              <a:gd name="connsiteY110" fmla="*/ 269607 h 792650"/>
              <a:gd name="connsiteX111" fmla="*/ 547541 w 1348497"/>
              <a:gd name="connsiteY111" fmla="*/ 267036 h 792650"/>
              <a:gd name="connsiteX112" fmla="*/ 537116 w 1348497"/>
              <a:gd name="connsiteY112" fmla="*/ 277117 h 792650"/>
              <a:gd name="connsiteX113" fmla="*/ 536670 w 1348497"/>
              <a:gd name="connsiteY113" fmla="*/ 277494 h 792650"/>
              <a:gd name="connsiteX114" fmla="*/ 533310 w 1348497"/>
              <a:gd name="connsiteY114" fmla="*/ 280100 h 792650"/>
              <a:gd name="connsiteX115" fmla="*/ 528647 w 1348497"/>
              <a:gd name="connsiteY115" fmla="*/ 283529 h 792650"/>
              <a:gd name="connsiteX116" fmla="*/ 526521 w 1348497"/>
              <a:gd name="connsiteY116" fmla="*/ 285072 h 792650"/>
              <a:gd name="connsiteX117" fmla="*/ 528098 w 1348497"/>
              <a:gd name="connsiteY117" fmla="*/ 283906 h 792650"/>
              <a:gd name="connsiteX118" fmla="*/ 522132 w 1348497"/>
              <a:gd name="connsiteY118" fmla="*/ 287541 h 792650"/>
              <a:gd name="connsiteX119" fmla="*/ 521069 w 1348497"/>
              <a:gd name="connsiteY119" fmla="*/ 288158 h 792650"/>
              <a:gd name="connsiteX120" fmla="*/ 510919 w 1348497"/>
              <a:gd name="connsiteY120" fmla="*/ 293164 h 792650"/>
              <a:gd name="connsiteX121" fmla="*/ 507078 w 1348497"/>
              <a:gd name="connsiteY121" fmla="*/ 294776 h 792650"/>
              <a:gd name="connsiteX122" fmla="*/ 512016 w 1348497"/>
              <a:gd name="connsiteY122" fmla="*/ 292856 h 792650"/>
              <a:gd name="connsiteX123" fmla="*/ 504267 w 1348497"/>
              <a:gd name="connsiteY123" fmla="*/ 295942 h 792650"/>
              <a:gd name="connsiteX124" fmla="*/ 491133 w 1348497"/>
              <a:gd name="connsiteY124" fmla="*/ 300537 h 792650"/>
              <a:gd name="connsiteX125" fmla="*/ 488973 w 1348497"/>
              <a:gd name="connsiteY125" fmla="*/ 301360 h 792650"/>
              <a:gd name="connsiteX126" fmla="*/ 487361 w 1348497"/>
              <a:gd name="connsiteY126" fmla="*/ 301771 h 792650"/>
              <a:gd name="connsiteX127" fmla="*/ 482870 w 1348497"/>
              <a:gd name="connsiteY127" fmla="*/ 302937 h 792650"/>
              <a:gd name="connsiteX128" fmla="*/ 454615 w 1348497"/>
              <a:gd name="connsiteY128" fmla="*/ 308767 h 792650"/>
              <a:gd name="connsiteX129" fmla="*/ 448065 w 1348497"/>
              <a:gd name="connsiteY129" fmla="*/ 309692 h 792650"/>
              <a:gd name="connsiteX130" fmla="*/ 447482 w 1348497"/>
              <a:gd name="connsiteY130" fmla="*/ 309795 h 792650"/>
              <a:gd name="connsiteX131" fmla="*/ 434041 w 1348497"/>
              <a:gd name="connsiteY131" fmla="*/ 310893 h 792650"/>
              <a:gd name="connsiteX132" fmla="*/ 407774 w 1348497"/>
              <a:gd name="connsiteY132" fmla="*/ 311373 h 792650"/>
              <a:gd name="connsiteX133" fmla="*/ 381611 w 1348497"/>
              <a:gd name="connsiteY133" fmla="*/ 309590 h 792650"/>
              <a:gd name="connsiteX134" fmla="*/ 369438 w 1348497"/>
              <a:gd name="connsiteY134" fmla="*/ 308047 h 792650"/>
              <a:gd name="connsiteX135" fmla="*/ 366935 w 1348497"/>
              <a:gd name="connsiteY135" fmla="*/ 307635 h 792650"/>
              <a:gd name="connsiteX136" fmla="*/ 359666 w 1348497"/>
              <a:gd name="connsiteY136" fmla="*/ 306298 h 792650"/>
              <a:gd name="connsiteX137" fmla="*/ 353699 w 1348497"/>
              <a:gd name="connsiteY137" fmla="*/ 304995 h 792650"/>
              <a:gd name="connsiteX138" fmla="*/ 353699 w 1348497"/>
              <a:gd name="connsiteY138" fmla="*/ 260143 h 792650"/>
              <a:gd name="connsiteX139" fmla="*/ 765865 w 1348497"/>
              <a:gd name="connsiteY139" fmla="*/ 696518 h 792650"/>
              <a:gd name="connsiteX140" fmla="*/ 765865 w 1348497"/>
              <a:gd name="connsiteY140" fmla="*/ 696518 h 792650"/>
              <a:gd name="connsiteX141" fmla="*/ 765865 w 1348497"/>
              <a:gd name="connsiteY141" fmla="*/ 696518 h 792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1348497" h="792650">
                <a:moveTo>
                  <a:pt x="1344646" y="609901"/>
                </a:moveTo>
                <a:cubicBezTo>
                  <a:pt x="1340600" y="606164"/>
                  <a:pt x="1336073" y="603146"/>
                  <a:pt x="1331033" y="600883"/>
                </a:cubicBezTo>
                <a:cubicBezTo>
                  <a:pt x="1318243" y="594608"/>
                  <a:pt x="1303224" y="590939"/>
                  <a:pt x="1288993" y="590596"/>
                </a:cubicBezTo>
                <a:cubicBezTo>
                  <a:pt x="1228746" y="589156"/>
                  <a:pt x="1168498" y="587716"/>
                  <a:pt x="1108251" y="586275"/>
                </a:cubicBezTo>
                <a:cubicBezTo>
                  <a:pt x="1102696" y="586138"/>
                  <a:pt x="1091620" y="586138"/>
                  <a:pt x="1086922" y="590562"/>
                </a:cubicBezTo>
                <a:cubicBezTo>
                  <a:pt x="1082704" y="594505"/>
                  <a:pt x="1084659" y="599512"/>
                  <a:pt x="1088294" y="603146"/>
                </a:cubicBezTo>
                <a:cubicBezTo>
                  <a:pt x="1094535" y="609319"/>
                  <a:pt x="1103347" y="613365"/>
                  <a:pt x="1111474" y="616108"/>
                </a:cubicBezTo>
                <a:cubicBezTo>
                  <a:pt x="1121932" y="619640"/>
                  <a:pt x="1132905" y="622212"/>
                  <a:pt x="1143946" y="622451"/>
                </a:cubicBezTo>
                <a:cubicBezTo>
                  <a:pt x="1178785" y="623274"/>
                  <a:pt x="1213624" y="624132"/>
                  <a:pt x="1248463" y="624955"/>
                </a:cubicBezTo>
                <a:cubicBezTo>
                  <a:pt x="1246919" y="627389"/>
                  <a:pt x="1245376" y="629858"/>
                  <a:pt x="1243799" y="632293"/>
                </a:cubicBezTo>
                <a:cubicBezTo>
                  <a:pt x="1219762" y="640385"/>
                  <a:pt x="1195622" y="648100"/>
                  <a:pt x="1171310" y="655335"/>
                </a:cubicBezTo>
                <a:cubicBezTo>
                  <a:pt x="1167984" y="656296"/>
                  <a:pt x="1164692" y="657290"/>
                  <a:pt x="1161400" y="658250"/>
                </a:cubicBezTo>
                <a:cubicBezTo>
                  <a:pt x="1161023" y="658353"/>
                  <a:pt x="1160612" y="658490"/>
                  <a:pt x="1160200" y="658628"/>
                </a:cubicBezTo>
                <a:cubicBezTo>
                  <a:pt x="1159411" y="658833"/>
                  <a:pt x="1158623" y="659039"/>
                  <a:pt x="1157937" y="659210"/>
                </a:cubicBezTo>
                <a:cubicBezTo>
                  <a:pt x="1150942" y="661199"/>
                  <a:pt x="1143946" y="663119"/>
                  <a:pt x="1136917" y="665005"/>
                </a:cubicBezTo>
                <a:cubicBezTo>
                  <a:pt x="1123270" y="668674"/>
                  <a:pt x="1109588" y="672138"/>
                  <a:pt x="1095838" y="675395"/>
                </a:cubicBezTo>
                <a:cubicBezTo>
                  <a:pt x="1068406" y="681910"/>
                  <a:pt x="1040768" y="687568"/>
                  <a:pt x="1012924" y="692163"/>
                </a:cubicBezTo>
                <a:cubicBezTo>
                  <a:pt x="999449" y="694392"/>
                  <a:pt x="985904" y="696347"/>
                  <a:pt x="972325" y="698061"/>
                </a:cubicBezTo>
                <a:cubicBezTo>
                  <a:pt x="972291" y="698061"/>
                  <a:pt x="970885" y="698232"/>
                  <a:pt x="969650" y="698370"/>
                </a:cubicBezTo>
                <a:cubicBezTo>
                  <a:pt x="968793" y="698473"/>
                  <a:pt x="967627" y="698609"/>
                  <a:pt x="967216" y="698644"/>
                </a:cubicBezTo>
                <a:cubicBezTo>
                  <a:pt x="963821" y="699021"/>
                  <a:pt x="960427" y="699398"/>
                  <a:pt x="957031" y="699741"/>
                </a:cubicBezTo>
                <a:cubicBezTo>
                  <a:pt x="949865" y="700461"/>
                  <a:pt x="942664" y="701079"/>
                  <a:pt x="935498" y="701627"/>
                </a:cubicBezTo>
                <a:cubicBezTo>
                  <a:pt x="883651" y="705605"/>
                  <a:pt x="831359" y="705125"/>
                  <a:pt x="779752" y="698473"/>
                </a:cubicBezTo>
                <a:cubicBezTo>
                  <a:pt x="776564" y="698061"/>
                  <a:pt x="773409" y="697615"/>
                  <a:pt x="770220" y="697170"/>
                </a:cubicBezTo>
                <a:cubicBezTo>
                  <a:pt x="768951" y="696964"/>
                  <a:pt x="767682" y="696792"/>
                  <a:pt x="766413" y="696586"/>
                </a:cubicBezTo>
                <a:cubicBezTo>
                  <a:pt x="766311" y="696586"/>
                  <a:pt x="766242" y="696586"/>
                  <a:pt x="766174" y="696552"/>
                </a:cubicBezTo>
                <a:cubicBezTo>
                  <a:pt x="759864" y="695558"/>
                  <a:pt x="753555" y="694460"/>
                  <a:pt x="747314" y="693295"/>
                </a:cubicBezTo>
                <a:cubicBezTo>
                  <a:pt x="735930" y="691169"/>
                  <a:pt x="724649" y="688734"/>
                  <a:pt x="713401" y="685991"/>
                </a:cubicBezTo>
                <a:cubicBezTo>
                  <a:pt x="690393" y="680367"/>
                  <a:pt x="667693" y="673441"/>
                  <a:pt x="645473" y="665177"/>
                </a:cubicBezTo>
                <a:cubicBezTo>
                  <a:pt x="596609" y="647003"/>
                  <a:pt x="550318" y="622143"/>
                  <a:pt x="508964" y="590390"/>
                </a:cubicBezTo>
                <a:cubicBezTo>
                  <a:pt x="448785" y="542830"/>
                  <a:pt x="402082" y="480800"/>
                  <a:pt x="375748" y="408516"/>
                </a:cubicBezTo>
                <a:cubicBezTo>
                  <a:pt x="370261" y="393531"/>
                  <a:pt x="365701" y="378238"/>
                  <a:pt x="362100" y="362705"/>
                </a:cubicBezTo>
                <a:cubicBezTo>
                  <a:pt x="432258" y="362156"/>
                  <a:pt x="501077" y="340176"/>
                  <a:pt x="559851" y="299405"/>
                </a:cubicBezTo>
                <a:cubicBezTo>
                  <a:pt x="599353" y="272008"/>
                  <a:pt x="632991" y="234186"/>
                  <a:pt x="646467" y="187346"/>
                </a:cubicBezTo>
                <a:cubicBezTo>
                  <a:pt x="656754" y="151581"/>
                  <a:pt x="653668" y="109747"/>
                  <a:pt x="634466" y="77378"/>
                </a:cubicBezTo>
                <a:cubicBezTo>
                  <a:pt x="612486" y="40310"/>
                  <a:pt x="570686" y="22068"/>
                  <a:pt x="528612" y="22137"/>
                </a:cubicBezTo>
                <a:cubicBezTo>
                  <a:pt x="470525" y="22205"/>
                  <a:pt x="414564" y="52243"/>
                  <a:pt x="372765" y="90853"/>
                </a:cubicBezTo>
                <a:cubicBezTo>
                  <a:pt x="319615" y="139991"/>
                  <a:pt x="288651" y="209188"/>
                  <a:pt x="280421" y="280580"/>
                </a:cubicBezTo>
                <a:cubicBezTo>
                  <a:pt x="254155" y="268544"/>
                  <a:pt x="229364" y="253422"/>
                  <a:pt x="206492" y="235763"/>
                </a:cubicBezTo>
                <a:cubicBezTo>
                  <a:pt x="156566" y="196090"/>
                  <a:pt x="116069" y="144106"/>
                  <a:pt x="93129" y="84407"/>
                </a:cubicBezTo>
                <a:cubicBezTo>
                  <a:pt x="86786" y="67914"/>
                  <a:pt x="81917" y="50940"/>
                  <a:pt x="78419" y="33624"/>
                </a:cubicBezTo>
                <a:cubicBezTo>
                  <a:pt x="76910" y="25154"/>
                  <a:pt x="75676" y="16616"/>
                  <a:pt x="74819" y="8043"/>
                </a:cubicBezTo>
                <a:cubicBezTo>
                  <a:pt x="73275" y="-7627"/>
                  <a:pt x="47146" y="3757"/>
                  <a:pt x="39465" y="7598"/>
                </a:cubicBezTo>
                <a:cubicBezTo>
                  <a:pt x="29693" y="12501"/>
                  <a:pt x="19886" y="18399"/>
                  <a:pt x="12068" y="26114"/>
                </a:cubicBezTo>
                <a:cubicBezTo>
                  <a:pt x="7885" y="30263"/>
                  <a:pt x="-585" y="37704"/>
                  <a:pt x="32" y="44185"/>
                </a:cubicBezTo>
                <a:cubicBezTo>
                  <a:pt x="7542" y="120652"/>
                  <a:pt x="42517" y="191392"/>
                  <a:pt x="95701" y="246427"/>
                </a:cubicBezTo>
                <a:cubicBezTo>
                  <a:pt x="145525" y="298034"/>
                  <a:pt x="209955" y="336713"/>
                  <a:pt x="279907" y="353378"/>
                </a:cubicBezTo>
                <a:cubicBezTo>
                  <a:pt x="286902" y="427993"/>
                  <a:pt x="315637" y="500825"/>
                  <a:pt x="361174" y="560215"/>
                </a:cubicBezTo>
                <a:cubicBezTo>
                  <a:pt x="413947" y="629104"/>
                  <a:pt x="489076" y="679887"/>
                  <a:pt x="569315" y="711434"/>
                </a:cubicBezTo>
                <a:cubicBezTo>
                  <a:pt x="654491" y="744901"/>
                  <a:pt x="747108" y="758137"/>
                  <a:pt x="838320" y="755599"/>
                </a:cubicBezTo>
                <a:cubicBezTo>
                  <a:pt x="946813" y="752616"/>
                  <a:pt x="1053352" y="729059"/>
                  <a:pt x="1156908" y="697787"/>
                </a:cubicBezTo>
                <a:cubicBezTo>
                  <a:pt x="1176008" y="692026"/>
                  <a:pt x="1194970" y="685888"/>
                  <a:pt x="1213898" y="679613"/>
                </a:cubicBezTo>
                <a:cubicBezTo>
                  <a:pt x="1196067" y="707765"/>
                  <a:pt x="1178236" y="735951"/>
                  <a:pt x="1160440" y="764138"/>
                </a:cubicBezTo>
                <a:cubicBezTo>
                  <a:pt x="1157560" y="768664"/>
                  <a:pt x="1168190" y="776482"/>
                  <a:pt x="1170041" y="777717"/>
                </a:cubicBezTo>
                <a:cubicBezTo>
                  <a:pt x="1178065" y="783272"/>
                  <a:pt x="1189003" y="787181"/>
                  <a:pt x="1198399" y="789341"/>
                </a:cubicBezTo>
                <a:cubicBezTo>
                  <a:pt x="1208172" y="791570"/>
                  <a:pt x="1218905" y="793627"/>
                  <a:pt x="1228917" y="792153"/>
                </a:cubicBezTo>
                <a:cubicBezTo>
                  <a:pt x="1231318" y="791673"/>
                  <a:pt x="1233752" y="791192"/>
                  <a:pt x="1236152" y="790713"/>
                </a:cubicBezTo>
                <a:cubicBezTo>
                  <a:pt x="1239787" y="789924"/>
                  <a:pt x="1242290" y="787832"/>
                  <a:pt x="1243696" y="784540"/>
                </a:cubicBezTo>
                <a:cubicBezTo>
                  <a:pt x="1278603" y="729299"/>
                  <a:pt x="1313545" y="674092"/>
                  <a:pt x="1348452" y="618851"/>
                </a:cubicBezTo>
                <a:cubicBezTo>
                  <a:pt x="1348761" y="615285"/>
                  <a:pt x="1347492" y="612302"/>
                  <a:pt x="1344646" y="609901"/>
                </a:cubicBezTo>
                <a:close/>
                <a:moveTo>
                  <a:pt x="484070" y="302732"/>
                </a:moveTo>
                <a:cubicBezTo>
                  <a:pt x="484173" y="302732"/>
                  <a:pt x="487430" y="301840"/>
                  <a:pt x="488664" y="301497"/>
                </a:cubicBezTo>
                <a:cubicBezTo>
                  <a:pt x="487087" y="302114"/>
                  <a:pt x="485304" y="302766"/>
                  <a:pt x="484070" y="302732"/>
                </a:cubicBezTo>
                <a:close/>
                <a:moveTo>
                  <a:pt x="558376" y="252668"/>
                </a:moveTo>
                <a:cubicBezTo>
                  <a:pt x="558410" y="252565"/>
                  <a:pt x="558479" y="252497"/>
                  <a:pt x="558513" y="252462"/>
                </a:cubicBezTo>
                <a:cubicBezTo>
                  <a:pt x="558445" y="252531"/>
                  <a:pt x="558410" y="252600"/>
                  <a:pt x="558376" y="252668"/>
                </a:cubicBezTo>
                <a:close/>
                <a:moveTo>
                  <a:pt x="353699" y="260143"/>
                </a:moveTo>
                <a:cubicBezTo>
                  <a:pt x="354659" y="245090"/>
                  <a:pt x="356682" y="230071"/>
                  <a:pt x="359734" y="215292"/>
                </a:cubicBezTo>
                <a:cubicBezTo>
                  <a:pt x="361243" y="208057"/>
                  <a:pt x="362992" y="200856"/>
                  <a:pt x="364981" y="193723"/>
                </a:cubicBezTo>
                <a:cubicBezTo>
                  <a:pt x="365975" y="190294"/>
                  <a:pt x="367004" y="186900"/>
                  <a:pt x="368067" y="183505"/>
                </a:cubicBezTo>
                <a:cubicBezTo>
                  <a:pt x="368135" y="183265"/>
                  <a:pt x="368204" y="183094"/>
                  <a:pt x="368238" y="182922"/>
                </a:cubicBezTo>
                <a:cubicBezTo>
                  <a:pt x="368341" y="182717"/>
                  <a:pt x="368410" y="182477"/>
                  <a:pt x="368547" y="182099"/>
                </a:cubicBezTo>
                <a:cubicBezTo>
                  <a:pt x="369336" y="179871"/>
                  <a:pt x="370124" y="177607"/>
                  <a:pt x="370981" y="175378"/>
                </a:cubicBezTo>
                <a:cubicBezTo>
                  <a:pt x="376296" y="161148"/>
                  <a:pt x="382674" y="147329"/>
                  <a:pt x="390184" y="134093"/>
                </a:cubicBezTo>
                <a:cubicBezTo>
                  <a:pt x="392172" y="130562"/>
                  <a:pt x="394264" y="127064"/>
                  <a:pt x="396424" y="123635"/>
                </a:cubicBezTo>
                <a:cubicBezTo>
                  <a:pt x="396802" y="123052"/>
                  <a:pt x="398276" y="120789"/>
                  <a:pt x="398722" y="120103"/>
                </a:cubicBezTo>
                <a:cubicBezTo>
                  <a:pt x="399202" y="119417"/>
                  <a:pt x="399682" y="118731"/>
                  <a:pt x="400162" y="118046"/>
                </a:cubicBezTo>
                <a:cubicBezTo>
                  <a:pt x="404688" y="111668"/>
                  <a:pt x="409523" y="105530"/>
                  <a:pt x="414667" y="99666"/>
                </a:cubicBezTo>
                <a:cubicBezTo>
                  <a:pt x="415010" y="99255"/>
                  <a:pt x="415833" y="98363"/>
                  <a:pt x="416519" y="97609"/>
                </a:cubicBezTo>
                <a:cubicBezTo>
                  <a:pt x="417204" y="96889"/>
                  <a:pt x="417821" y="96237"/>
                  <a:pt x="418096" y="95997"/>
                </a:cubicBezTo>
                <a:cubicBezTo>
                  <a:pt x="420771" y="93323"/>
                  <a:pt x="423582" y="90717"/>
                  <a:pt x="426428" y="88179"/>
                </a:cubicBezTo>
                <a:cubicBezTo>
                  <a:pt x="427285" y="87493"/>
                  <a:pt x="428143" y="86807"/>
                  <a:pt x="429034" y="86121"/>
                </a:cubicBezTo>
                <a:cubicBezTo>
                  <a:pt x="430029" y="85367"/>
                  <a:pt x="431092" y="84613"/>
                  <a:pt x="432120" y="83859"/>
                </a:cubicBezTo>
                <a:cubicBezTo>
                  <a:pt x="433183" y="83173"/>
                  <a:pt x="434246" y="82521"/>
                  <a:pt x="435309" y="81870"/>
                </a:cubicBezTo>
                <a:cubicBezTo>
                  <a:pt x="435926" y="81561"/>
                  <a:pt x="436544" y="81218"/>
                  <a:pt x="437161" y="80910"/>
                </a:cubicBezTo>
                <a:cubicBezTo>
                  <a:pt x="437401" y="80807"/>
                  <a:pt x="437675" y="80669"/>
                  <a:pt x="437950" y="80532"/>
                </a:cubicBezTo>
                <a:cubicBezTo>
                  <a:pt x="440693" y="79607"/>
                  <a:pt x="443402" y="78338"/>
                  <a:pt x="446145" y="77446"/>
                </a:cubicBezTo>
                <a:cubicBezTo>
                  <a:pt x="445288" y="77721"/>
                  <a:pt x="444602" y="77892"/>
                  <a:pt x="444636" y="77824"/>
                </a:cubicBezTo>
                <a:cubicBezTo>
                  <a:pt x="444739" y="77481"/>
                  <a:pt x="446659" y="77069"/>
                  <a:pt x="448339" y="76760"/>
                </a:cubicBezTo>
                <a:cubicBezTo>
                  <a:pt x="448545" y="76692"/>
                  <a:pt x="448717" y="76657"/>
                  <a:pt x="448888" y="76589"/>
                </a:cubicBezTo>
                <a:cubicBezTo>
                  <a:pt x="450328" y="76143"/>
                  <a:pt x="449608" y="76349"/>
                  <a:pt x="448408" y="76760"/>
                </a:cubicBezTo>
                <a:cubicBezTo>
                  <a:pt x="449539" y="76555"/>
                  <a:pt x="450568" y="76383"/>
                  <a:pt x="450877" y="76315"/>
                </a:cubicBezTo>
                <a:cubicBezTo>
                  <a:pt x="452968" y="75869"/>
                  <a:pt x="455061" y="75457"/>
                  <a:pt x="457152" y="75080"/>
                </a:cubicBezTo>
                <a:cubicBezTo>
                  <a:pt x="457872" y="74943"/>
                  <a:pt x="460547" y="74600"/>
                  <a:pt x="461678" y="74429"/>
                </a:cubicBezTo>
                <a:cubicBezTo>
                  <a:pt x="462810" y="74326"/>
                  <a:pt x="463942" y="74223"/>
                  <a:pt x="464387" y="74189"/>
                </a:cubicBezTo>
                <a:cubicBezTo>
                  <a:pt x="466822" y="74017"/>
                  <a:pt x="469256" y="73949"/>
                  <a:pt x="471691" y="73914"/>
                </a:cubicBezTo>
                <a:cubicBezTo>
                  <a:pt x="475943" y="73846"/>
                  <a:pt x="480195" y="73983"/>
                  <a:pt x="484413" y="74326"/>
                </a:cubicBezTo>
                <a:cubicBezTo>
                  <a:pt x="486539" y="74497"/>
                  <a:pt x="488630" y="74806"/>
                  <a:pt x="490722" y="74977"/>
                </a:cubicBezTo>
                <a:cubicBezTo>
                  <a:pt x="490722" y="74977"/>
                  <a:pt x="490722" y="74977"/>
                  <a:pt x="490756" y="74977"/>
                </a:cubicBezTo>
                <a:cubicBezTo>
                  <a:pt x="491545" y="75114"/>
                  <a:pt x="492368" y="75252"/>
                  <a:pt x="493157" y="75423"/>
                </a:cubicBezTo>
                <a:cubicBezTo>
                  <a:pt x="509410" y="78612"/>
                  <a:pt x="524669" y="85162"/>
                  <a:pt x="537974" y="94934"/>
                </a:cubicBezTo>
                <a:cubicBezTo>
                  <a:pt x="557896" y="111427"/>
                  <a:pt x="570241" y="134471"/>
                  <a:pt x="575453" y="159605"/>
                </a:cubicBezTo>
                <a:cubicBezTo>
                  <a:pt x="578127" y="175996"/>
                  <a:pt x="578024" y="192764"/>
                  <a:pt x="575041" y="209120"/>
                </a:cubicBezTo>
                <a:cubicBezTo>
                  <a:pt x="574253" y="213440"/>
                  <a:pt x="573292" y="217726"/>
                  <a:pt x="572126" y="221944"/>
                </a:cubicBezTo>
                <a:cubicBezTo>
                  <a:pt x="571715" y="223419"/>
                  <a:pt x="571235" y="224928"/>
                  <a:pt x="570789" y="226402"/>
                </a:cubicBezTo>
                <a:cubicBezTo>
                  <a:pt x="570686" y="226642"/>
                  <a:pt x="569726" y="229351"/>
                  <a:pt x="569280" y="230551"/>
                </a:cubicBezTo>
                <a:cubicBezTo>
                  <a:pt x="566092" y="238678"/>
                  <a:pt x="562080" y="246359"/>
                  <a:pt x="557553" y="253800"/>
                </a:cubicBezTo>
                <a:cubicBezTo>
                  <a:pt x="557176" y="254348"/>
                  <a:pt x="556799" y="254897"/>
                  <a:pt x="556422" y="255445"/>
                </a:cubicBezTo>
                <a:cubicBezTo>
                  <a:pt x="555016" y="257400"/>
                  <a:pt x="553541" y="259355"/>
                  <a:pt x="552067" y="261275"/>
                </a:cubicBezTo>
                <a:cubicBezTo>
                  <a:pt x="550558" y="263161"/>
                  <a:pt x="549015" y="265047"/>
                  <a:pt x="547438" y="266864"/>
                </a:cubicBezTo>
                <a:cubicBezTo>
                  <a:pt x="546649" y="267790"/>
                  <a:pt x="545860" y="268681"/>
                  <a:pt x="545072" y="269607"/>
                </a:cubicBezTo>
                <a:cubicBezTo>
                  <a:pt x="541677" y="273482"/>
                  <a:pt x="547575" y="267173"/>
                  <a:pt x="547541" y="267036"/>
                </a:cubicBezTo>
                <a:cubicBezTo>
                  <a:pt x="547918" y="268373"/>
                  <a:pt x="538351" y="275985"/>
                  <a:pt x="537116" y="277117"/>
                </a:cubicBezTo>
                <a:cubicBezTo>
                  <a:pt x="536979" y="277220"/>
                  <a:pt x="536808" y="277357"/>
                  <a:pt x="536670" y="277494"/>
                </a:cubicBezTo>
                <a:cubicBezTo>
                  <a:pt x="535539" y="278351"/>
                  <a:pt x="534442" y="279243"/>
                  <a:pt x="533310" y="280100"/>
                </a:cubicBezTo>
                <a:cubicBezTo>
                  <a:pt x="533447" y="280066"/>
                  <a:pt x="530601" y="282260"/>
                  <a:pt x="528647" y="283529"/>
                </a:cubicBezTo>
                <a:cubicBezTo>
                  <a:pt x="527927" y="284044"/>
                  <a:pt x="527206" y="284558"/>
                  <a:pt x="526521" y="285072"/>
                </a:cubicBezTo>
                <a:cubicBezTo>
                  <a:pt x="527104" y="284626"/>
                  <a:pt x="527618" y="284249"/>
                  <a:pt x="528098" y="283906"/>
                </a:cubicBezTo>
                <a:cubicBezTo>
                  <a:pt x="526109" y="285141"/>
                  <a:pt x="524120" y="286375"/>
                  <a:pt x="522132" y="287541"/>
                </a:cubicBezTo>
                <a:cubicBezTo>
                  <a:pt x="521789" y="287747"/>
                  <a:pt x="521446" y="287952"/>
                  <a:pt x="521069" y="288158"/>
                </a:cubicBezTo>
                <a:cubicBezTo>
                  <a:pt x="517708" y="289873"/>
                  <a:pt x="514348" y="291587"/>
                  <a:pt x="510919" y="293164"/>
                </a:cubicBezTo>
                <a:cubicBezTo>
                  <a:pt x="509959" y="293610"/>
                  <a:pt x="508347" y="294262"/>
                  <a:pt x="507078" y="294776"/>
                </a:cubicBezTo>
                <a:cubicBezTo>
                  <a:pt x="508141" y="294365"/>
                  <a:pt x="509719" y="293748"/>
                  <a:pt x="512016" y="292856"/>
                </a:cubicBezTo>
                <a:cubicBezTo>
                  <a:pt x="509410" y="293851"/>
                  <a:pt x="506873" y="294948"/>
                  <a:pt x="504267" y="295942"/>
                </a:cubicBezTo>
                <a:cubicBezTo>
                  <a:pt x="499946" y="297588"/>
                  <a:pt x="495557" y="299131"/>
                  <a:pt x="491133" y="300537"/>
                </a:cubicBezTo>
                <a:cubicBezTo>
                  <a:pt x="490551" y="300743"/>
                  <a:pt x="489796" y="301051"/>
                  <a:pt x="488973" y="301360"/>
                </a:cubicBezTo>
                <a:cubicBezTo>
                  <a:pt x="488733" y="301394"/>
                  <a:pt x="488253" y="301531"/>
                  <a:pt x="487361" y="301771"/>
                </a:cubicBezTo>
                <a:cubicBezTo>
                  <a:pt x="485853" y="302148"/>
                  <a:pt x="484378" y="302560"/>
                  <a:pt x="482870" y="302937"/>
                </a:cubicBezTo>
                <a:cubicBezTo>
                  <a:pt x="473577" y="305338"/>
                  <a:pt x="464113" y="307292"/>
                  <a:pt x="454615" y="308767"/>
                </a:cubicBezTo>
                <a:cubicBezTo>
                  <a:pt x="452454" y="309109"/>
                  <a:pt x="450260" y="309418"/>
                  <a:pt x="448065" y="309692"/>
                </a:cubicBezTo>
                <a:cubicBezTo>
                  <a:pt x="447825" y="309727"/>
                  <a:pt x="447688" y="309761"/>
                  <a:pt x="447482" y="309795"/>
                </a:cubicBezTo>
                <a:cubicBezTo>
                  <a:pt x="443025" y="310241"/>
                  <a:pt x="438533" y="310653"/>
                  <a:pt x="434041" y="310893"/>
                </a:cubicBezTo>
                <a:cubicBezTo>
                  <a:pt x="425297" y="311441"/>
                  <a:pt x="416519" y="311578"/>
                  <a:pt x="407774" y="311373"/>
                </a:cubicBezTo>
                <a:cubicBezTo>
                  <a:pt x="399030" y="311132"/>
                  <a:pt x="390321" y="310550"/>
                  <a:pt x="381611" y="309590"/>
                </a:cubicBezTo>
                <a:cubicBezTo>
                  <a:pt x="377530" y="309144"/>
                  <a:pt x="373484" y="308561"/>
                  <a:pt x="369438" y="308047"/>
                </a:cubicBezTo>
                <a:cubicBezTo>
                  <a:pt x="374856" y="308767"/>
                  <a:pt x="368375" y="307875"/>
                  <a:pt x="366935" y="307635"/>
                </a:cubicBezTo>
                <a:cubicBezTo>
                  <a:pt x="364501" y="307189"/>
                  <a:pt x="362100" y="306744"/>
                  <a:pt x="359666" y="306298"/>
                </a:cubicBezTo>
                <a:cubicBezTo>
                  <a:pt x="357677" y="305886"/>
                  <a:pt x="355688" y="305441"/>
                  <a:pt x="353699" y="304995"/>
                </a:cubicBezTo>
                <a:cubicBezTo>
                  <a:pt x="352739" y="290079"/>
                  <a:pt x="352705" y="275094"/>
                  <a:pt x="353699" y="260143"/>
                </a:cubicBezTo>
                <a:close/>
                <a:moveTo>
                  <a:pt x="765865" y="696518"/>
                </a:moveTo>
                <a:cubicBezTo>
                  <a:pt x="763087" y="696106"/>
                  <a:pt x="764836" y="696347"/>
                  <a:pt x="765865" y="696518"/>
                </a:cubicBezTo>
                <a:lnTo>
                  <a:pt x="765865" y="696518"/>
                </a:lnTo>
                <a:close/>
              </a:path>
            </a:pathLst>
          </a:custGeom>
          <a:solidFill>
            <a:schemeClr val="tx1">
              <a:lumMod val="60000"/>
              <a:lumOff val="40000"/>
            </a:schemeClr>
          </a:solidFill>
          <a:ln w="3429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9797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 descr="Fundo azul com letras brancas&#10;&#10;Descrição gerada automaticamente com confiança média">
            <a:extLst>
              <a:ext uri="{FF2B5EF4-FFF2-40B4-BE49-F238E27FC236}">
                <a16:creationId xmlns:a16="http://schemas.microsoft.com/office/drawing/2014/main" id="{206A683A-C9F7-4715-B6BB-BA8F15A5AF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BC1F1DC5-A778-49DF-BF15-40FE0A86F5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978" b="8978"/>
          <a:stretch/>
        </p:blipFill>
        <p:spPr>
          <a:xfrm>
            <a:off x="1587497" y="886670"/>
            <a:ext cx="9017004" cy="4942630"/>
          </a:xfrm>
          <a:prstGeom prst="rect">
            <a:avLst/>
          </a:prstGeom>
        </p:spPr>
      </p:pic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88E52952-4CC1-406A-B285-00C87F257231}"/>
              </a:ext>
            </a:extLst>
          </p:cNvPr>
          <p:cNvSpPr/>
          <p:nvPr/>
        </p:nvSpPr>
        <p:spPr>
          <a:xfrm>
            <a:off x="2476500" y="5441589"/>
            <a:ext cx="8524875" cy="829929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0" bIns="360000" rtlCol="0" anchor="ctr"/>
          <a:lstStyle/>
          <a:p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Análise dos dados foi realizada a partir da seleção de cursos voltados para o desenvolvimento científico, tecnológico e de inovação</a:t>
            </a: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3F9F25CE-E096-4F24-A3BD-DF40BD01B38C}"/>
              </a:ext>
            </a:extLst>
          </p:cNvPr>
          <p:cNvSpPr/>
          <p:nvPr/>
        </p:nvSpPr>
        <p:spPr>
          <a:xfrm>
            <a:off x="509336" y="474966"/>
            <a:ext cx="9376536" cy="82992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0" bIns="360000" rtlCol="0" anchor="ctr"/>
          <a:lstStyle/>
          <a:p>
            <a:r>
              <a:rPr lang="pt-BR" sz="3600" dirty="0">
                <a:latin typeface="Arial" panose="020B0604020202020204" pitchFamily="34" charset="0"/>
                <a:cs typeface="Arial" panose="020B0604020202020204" pitchFamily="34" charset="0"/>
              </a:rPr>
              <a:t>Relação de Cursos Ofertados – DF e RIDE</a:t>
            </a:r>
          </a:p>
        </p:txBody>
      </p:sp>
    </p:spTree>
    <p:extLst>
      <p:ext uri="{BB962C8B-B14F-4D97-AF65-F5344CB8AC3E}">
        <p14:creationId xmlns:p14="http://schemas.microsoft.com/office/powerpoint/2010/main" val="34195111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Padrão do plano de fundo&#10;&#10;Descrição gerada automaticamente">
            <a:extLst>
              <a:ext uri="{FF2B5EF4-FFF2-40B4-BE49-F238E27FC236}">
                <a16:creationId xmlns:a16="http://schemas.microsoft.com/office/drawing/2014/main" id="{BE93960F-4E90-4CC4-B065-69C064A4467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BC11B912-01B7-43D6-A99E-058ED143301E}"/>
              </a:ext>
            </a:extLst>
          </p:cNvPr>
          <p:cNvSpPr/>
          <p:nvPr/>
        </p:nvSpPr>
        <p:spPr>
          <a:xfrm>
            <a:off x="1" y="6776341"/>
            <a:ext cx="12192000" cy="816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901754D-A189-4992-817B-28F08743E8D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357" y="2140841"/>
            <a:ext cx="6834394" cy="4107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919EDDED-567F-4F03-9090-779403780997}"/>
              </a:ext>
            </a:extLst>
          </p:cNvPr>
          <p:cNvSpPr/>
          <p:nvPr/>
        </p:nvSpPr>
        <p:spPr>
          <a:xfrm>
            <a:off x="509335" y="474965"/>
            <a:ext cx="7859120" cy="1171079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0" bIns="360000" rtlCol="0" anchor="ctr"/>
          <a:lstStyle/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Percentual relativo de matrículas, vagas, inscritos e ingressos nos cursos das áreas de interesse – 2019</a:t>
            </a:r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1455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Padrão do plano de fundo&#10;&#10;Descrição gerada automaticamente">
            <a:extLst>
              <a:ext uri="{FF2B5EF4-FFF2-40B4-BE49-F238E27FC236}">
                <a16:creationId xmlns:a16="http://schemas.microsoft.com/office/drawing/2014/main" id="{6A7E0BAE-BDC2-4517-B717-B72D91B758B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1FD18398-2C97-4556-9A5F-DB9F90848D03}"/>
              </a:ext>
            </a:extLst>
          </p:cNvPr>
          <p:cNvSpPr/>
          <p:nvPr/>
        </p:nvSpPr>
        <p:spPr>
          <a:xfrm>
            <a:off x="1" y="6776341"/>
            <a:ext cx="12192000" cy="816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D5B98F15-8DD1-4F32-823A-CCBB3A44D2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14136" y="1520282"/>
            <a:ext cx="5406189" cy="5040672"/>
          </a:xfrm>
          <a:prstGeom prst="rect">
            <a:avLst/>
          </a:prstGeom>
        </p:spPr>
      </p:pic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9E90D155-2A1B-4652-AA5C-3F3CF7604A51}"/>
              </a:ext>
            </a:extLst>
          </p:cNvPr>
          <p:cNvSpPr/>
          <p:nvPr/>
        </p:nvSpPr>
        <p:spPr>
          <a:xfrm>
            <a:off x="509336" y="474966"/>
            <a:ext cx="8041106" cy="829929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0" bIns="360000" rtlCol="0" anchor="ctr"/>
          <a:lstStyle/>
          <a:p>
            <a:r>
              <a:rPr lang="pt-BR" sz="3600" dirty="0">
                <a:latin typeface="Arial" panose="020B0604020202020204" pitchFamily="34" charset="0"/>
                <a:cs typeface="Arial" panose="020B0604020202020204" pitchFamily="34" charset="0"/>
              </a:rPr>
              <a:t>Bacharelados - Cursos selecionados</a:t>
            </a:r>
          </a:p>
        </p:txBody>
      </p:sp>
      <p:sp>
        <p:nvSpPr>
          <p:cNvPr id="14" name="Retângulo de cantos arredondados 14">
            <a:extLst>
              <a:ext uri="{FF2B5EF4-FFF2-40B4-BE49-F238E27FC236}">
                <a16:creationId xmlns:a16="http://schemas.microsoft.com/office/drawing/2014/main" id="{BD95B138-E500-4591-85B8-4C6C7E697D5A}"/>
              </a:ext>
            </a:extLst>
          </p:cNvPr>
          <p:cNvSpPr/>
          <p:nvPr/>
        </p:nvSpPr>
        <p:spPr>
          <a:xfrm>
            <a:off x="6944224" y="5195355"/>
            <a:ext cx="4523876" cy="882408"/>
          </a:xfrm>
          <a:prstGeom prst="roundRect">
            <a:avLst>
              <a:gd name="adj" fmla="val 16702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</a:rPr>
              <a:t>Engenharia de Produção e Gestão Ambiental são ofertados também na modalidade </a:t>
            </a:r>
            <a:r>
              <a:rPr lang="pt-BR" sz="1600" dirty="0" err="1">
                <a:solidFill>
                  <a:schemeClr val="tx1"/>
                </a:solidFill>
              </a:rPr>
              <a:t>EaD</a:t>
            </a:r>
            <a:endParaRPr lang="pt-BR" sz="1600" dirty="0">
              <a:solidFill>
                <a:schemeClr val="tx1"/>
              </a:solidFill>
            </a:endParaRPr>
          </a:p>
        </p:txBody>
      </p:sp>
      <p:sp>
        <p:nvSpPr>
          <p:cNvPr id="15" name="Retângulo de cantos arredondados 14">
            <a:extLst>
              <a:ext uri="{FF2B5EF4-FFF2-40B4-BE49-F238E27FC236}">
                <a16:creationId xmlns:a16="http://schemas.microsoft.com/office/drawing/2014/main" id="{EF69A665-C902-4524-85E6-E1712120E0E0}"/>
              </a:ext>
            </a:extLst>
          </p:cNvPr>
          <p:cNvSpPr/>
          <p:nvPr/>
        </p:nvSpPr>
        <p:spPr>
          <a:xfrm>
            <a:off x="7558391" y="1880195"/>
            <a:ext cx="3295542" cy="1158874"/>
          </a:xfrm>
          <a:prstGeom prst="roundRect">
            <a:avLst>
              <a:gd name="adj" fmla="val 16702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Cursos de Bacharelado e vagas  ofertados pelas Universidades ( UnB e UCB)</a:t>
            </a:r>
          </a:p>
        </p:txBody>
      </p:sp>
      <p:sp>
        <p:nvSpPr>
          <p:cNvPr id="16" name="Retângulo de cantos arredondados 14">
            <a:extLst>
              <a:ext uri="{FF2B5EF4-FFF2-40B4-BE49-F238E27FC236}">
                <a16:creationId xmlns:a16="http://schemas.microsoft.com/office/drawing/2014/main" id="{3512E989-CEF0-41E3-A4E2-CC7D3F681EBE}"/>
              </a:ext>
            </a:extLst>
          </p:cNvPr>
          <p:cNvSpPr/>
          <p:nvPr/>
        </p:nvSpPr>
        <p:spPr>
          <a:xfrm>
            <a:off x="6550524" y="3543300"/>
            <a:ext cx="5311276" cy="1158874"/>
          </a:xfrm>
          <a:prstGeom prst="roundRect">
            <a:avLst>
              <a:gd name="adj" fmla="val 16702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b="1" dirty="0">
                <a:solidFill>
                  <a:schemeClr val="tx1"/>
                </a:solidFill>
              </a:rPr>
              <a:t>Total: 4.313 vagas em 31 cursos</a:t>
            </a:r>
          </a:p>
        </p:txBody>
      </p:sp>
    </p:spTree>
    <p:extLst>
      <p:ext uri="{BB962C8B-B14F-4D97-AF65-F5344CB8AC3E}">
        <p14:creationId xmlns:p14="http://schemas.microsoft.com/office/powerpoint/2010/main" val="34559956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Padrão do plano de fundo&#10;&#10;Descrição gerada automaticamente">
            <a:extLst>
              <a:ext uri="{FF2B5EF4-FFF2-40B4-BE49-F238E27FC236}">
                <a16:creationId xmlns:a16="http://schemas.microsoft.com/office/drawing/2014/main" id="{9059C5B5-F7C0-4E22-88A8-F56FC903831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FAFCBC35-18F1-41BA-9B8B-DD30667E6D87}"/>
              </a:ext>
            </a:extLst>
          </p:cNvPr>
          <p:cNvSpPr/>
          <p:nvPr/>
        </p:nvSpPr>
        <p:spPr>
          <a:xfrm>
            <a:off x="1" y="6776341"/>
            <a:ext cx="12192000" cy="816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27D246B9-FF36-4E01-82E3-B8E7D6DF63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777506" y="356356"/>
            <a:ext cx="5065424" cy="6145288"/>
          </a:xfrm>
          <a:prstGeom prst="rect">
            <a:avLst/>
          </a:prstGeom>
        </p:spPr>
      </p:pic>
      <p:sp>
        <p:nvSpPr>
          <p:cNvPr id="10" name="Retângulo de cantos arredondados 14">
            <a:extLst>
              <a:ext uri="{FF2B5EF4-FFF2-40B4-BE49-F238E27FC236}">
                <a16:creationId xmlns:a16="http://schemas.microsoft.com/office/drawing/2014/main" id="{608730E8-E941-4430-80D4-4A68918583A4}"/>
              </a:ext>
            </a:extLst>
          </p:cNvPr>
          <p:cNvSpPr/>
          <p:nvPr/>
        </p:nvSpPr>
        <p:spPr>
          <a:xfrm>
            <a:off x="1349070" y="1676400"/>
            <a:ext cx="3076076" cy="1362669"/>
          </a:xfrm>
          <a:prstGeom prst="roundRect">
            <a:avLst>
              <a:gd name="adj" fmla="val 16702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O curso de Engenharia Civil é ofertado  por 8 dos 9 Centros Universitários atuantes no DF </a:t>
            </a:r>
          </a:p>
        </p:txBody>
      </p:sp>
      <p:sp>
        <p:nvSpPr>
          <p:cNvPr id="11" name="Retângulo de cantos arredondados 14">
            <a:extLst>
              <a:ext uri="{FF2B5EF4-FFF2-40B4-BE49-F238E27FC236}">
                <a16:creationId xmlns:a16="http://schemas.microsoft.com/office/drawing/2014/main" id="{D6BC9FED-BAA2-46B5-AA47-E28A41A4F3C3}"/>
              </a:ext>
            </a:extLst>
          </p:cNvPr>
          <p:cNvSpPr/>
          <p:nvPr/>
        </p:nvSpPr>
        <p:spPr>
          <a:xfrm>
            <a:off x="757716" y="3554269"/>
            <a:ext cx="4258784" cy="1980998"/>
          </a:xfrm>
          <a:prstGeom prst="roundRect">
            <a:avLst>
              <a:gd name="adj" fmla="val 16702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tx1"/>
                </a:solidFill>
              </a:rPr>
              <a:t>Cursos e Vagas ofertadas nos Bacharelados pelos Centros Universitários</a:t>
            </a:r>
          </a:p>
          <a:p>
            <a:pPr algn="ctr"/>
            <a:r>
              <a:rPr lang="pt-BR" sz="20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Total de vagas: 9.525</a:t>
            </a:r>
          </a:p>
          <a:p>
            <a:pPr algn="ctr"/>
            <a:r>
              <a:rPr lang="pt-BR" sz="20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Em 17 cursos</a:t>
            </a:r>
          </a:p>
        </p:txBody>
      </p:sp>
      <p:sp>
        <p:nvSpPr>
          <p:cNvPr id="12" name="Gráfico 2">
            <a:extLst>
              <a:ext uri="{FF2B5EF4-FFF2-40B4-BE49-F238E27FC236}">
                <a16:creationId xmlns:a16="http://schemas.microsoft.com/office/drawing/2014/main" id="{17238CEE-AE41-4CF1-815F-AA8A33F8EF29}"/>
              </a:ext>
            </a:extLst>
          </p:cNvPr>
          <p:cNvSpPr/>
          <p:nvPr/>
        </p:nvSpPr>
        <p:spPr>
          <a:xfrm>
            <a:off x="2523016" y="528477"/>
            <a:ext cx="728184" cy="816958"/>
          </a:xfrm>
          <a:custGeom>
            <a:avLst/>
            <a:gdLst>
              <a:gd name="connsiteX0" fmla="*/ 6025145 w 6112789"/>
              <a:gd name="connsiteY0" fmla="*/ 3253649 h 6858000"/>
              <a:gd name="connsiteX1" fmla="*/ 5752223 w 6112789"/>
              <a:gd name="connsiteY1" fmla="*/ 3136290 h 6858000"/>
              <a:gd name="connsiteX2" fmla="*/ 5752223 w 6112789"/>
              <a:gd name="connsiteY2" fmla="*/ 2949676 h 6858000"/>
              <a:gd name="connsiteX3" fmla="*/ 3952176 w 6112789"/>
              <a:gd name="connsiteY3" fmla="*/ 404423 h 6858000"/>
              <a:gd name="connsiteX4" fmla="*/ 3952176 w 6112789"/>
              <a:gd name="connsiteY4" fmla="*/ 141421 h 6858000"/>
              <a:gd name="connsiteX5" fmla="*/ 3810808 w 6112789"/>
              <a:gd name="connsiteY5" fmla="*/ 0 h 6858000"/>
              <a:gd name="connsiteX6" fmla="*/ 2297779 w 6112789"/>
              <a:gd name="connsiteY6" fmla="*/ 0 h 6858000"/>
              <a:gd name="connsiteX7" fmla="*/ 2156398 w 6112789"/>
              <a:gd name="connsiteY7" fmla="*/ 141421 h 6858000"/>
              <a:gd name="connsiteX8" fmla="*/ 2156398 w 6112789"/>
              <a:gd name="connsiteY8" fmla="*/ 405813 h 6858000"/>
              <a:gd name="connsiteX9" fmla="*/ 356357 w 6112789"/>
              <a:gd name="connsiteY9" fmla="*/ 2951063 h 6858000"/>
              <a:gd name="connsiteX10" fmla="*/ 356357 w 6112789"/>
              <a:gd name="connsiteY10" fmla="*/ 3139112 h 6858000"/>
              <a:gd name="connsiteX11" fmla="*/ 86262 w 6112789"/>
              <a:gd name="connsiteY11" fmla="*/ 3253649 h 6858000"/>
              <a:gd name="connsiteX12" fmla="*/ 0 w 6112789"/>
              <a:gd name="connsiteY12" fmla="*/ 3383755 h 6858000"/>
              <a:gd name="connsiteX13" fmla="*/ 0 w 6112789"/>
              <a:gd name="connsiteY13" fmla="*/ 4126136 h 6858000"/>
              <a:gd name="connsiteX14" fmla="*/ 141421 w 6112789"/>
              <a:gd name="connsiteY14" fmla="*/ 4267516 h 6858000"/>
              <a:gd name="connsiteX15" fmla="*/ 325255 w 6112789"/>
              <a:gd name="connsiteY15" fmla="*/ 4267516 h 6858000"/>
              <a:gd name="connsiteX16" fmla="*/ 325255 w 6112789"/>
              <a:gd name="connsiteY16" fmla="*/ 4550351 h 6858000"/>
              <a:gd name="connsiteX17" fmla="*/ 466629 w 6112789"/>
              <a:gd name="connsiteY17" fmla="*/ 4691731 h 6858000"/>
              <a:gd name="connsiteX18" fmla="*/ 974279 w 6112789"/>
              <a:gd name="connsiteY18" fmla="*/ 4691731 h 6858000"/>
              <a:gd name="connsiteX19" fmla="*/ 1184948 w 6112789"/>
              <a:gd name="connsiteY19" fmla="*/ 5197947 h 6858000"/>
              <a:gd name="connsiteX20" fmla="*/ 825813 w 6112789"/>
              <a:gd name="connsiteY20" fmla="*/ 5557127 h 6858000"/>
              <a:gd name="connsiteX21" fmla="*/ 825813 w 6112789"/>
              <a:gd name="connsiteY21" fmla="*/ 5756488 h 6858000"/>
              <a:gd name="connsiteX22" fmla="*/ 1426764 w 6112789"/>
              <a:gd name="connsiteY22" fmla="*/ 6357440 h 6858000"/>
              <a:gd name="connsiteX23" fmla="*/ 1626124 w 6112789"/>
              <a:gd name="connsiteY23" fmla="*/ 6357440 h 6858000"/>
              <a:gd name="connsiteX24" fmla="*/ 1985267 w 6112789"/>
              <a:gd name="connsiteY24" fmla="*/ 5998309 h 6858000"/>
              <a:gd name="connsiteX25" fmla="*/ 2490085 w 6112789"/>
              <a:gd name="connsiteY25" fmla="*/ 6208981 h 6858000"/>
              <a:gd name="connsiteX26" fmla="*/ 2490085 w 6112789"/>
              <a:gd name="connsiteY26" fmla="*/ 6716632 h 6858000"/>
              <a:gd name="connsiteX27" fmla="*/ 2631514 w 6112789"/>
              <a:gd name="connsiteY27" fmla="*/ 6858000 h 6858000"/>
              <a:gd name="connsiteX28" fmla="*/ 3479894 w 6112789"/>
              <a:gd name="connsiteY28" fmla="*/ 6858000 h 6858000"/>
              <a:gd name="connsiteX29" fmla="*/ 3621311 w 6112789"/>
              <a:gd name="connsiteY29" fmla="*/ 6716632 h 6858000"/>
              <a:gd name="connsiteX30" fmla="*/ 3621311 w 6112789"/>
              <a:gd name="connsiteY30" fmla="*/ 6208981 h 6858000"/>
              <a:gd name="connsiteX31" fmla="*/ 4127527 w 6112789"/>
              <a:gd name="connsiteY31" fmla="*/ 5998309 h 6858000"/>
              <a:gd name="connsiteX32" fmla="*/ 4486708 w 6112789"/>
              <a:gd name="connsiteY32" fmla="*/ 6357440 h 6858000"/>
              <a:gd name="connsiteX33" fmla="*/ 4686068 w 6112789"/>
              <a:gd name="connsiteY33" fmla="*/ 6357440 h 6858000"/>
              <a:gd name="connsiteX34" fmla="*/ 5287032 w 6112789"/>
              <a:gd name="connsiteY34" fmla="*/ 5756488 h 6858000"/>
              <a:gd name="connsiteX35" fmla="*/ 5287032 w 6112789"/>
              <a:gd name="connsiteY35" fmla="*/ 5557127 h 6858000"/>
              <a:gd name="connsiteX36" fmla="*/ 4927840 w 6112789"/>
              <a:gd name="connsiteY36" fmla="*/ 5197947 h 6858000"/>
              <a:gd name="connsiteX37" fmla="*/ 5138561 w 6112789"/>
              <a:gd name="connsiteY37" fmla="*/ 4691731 h 6858000"/>
              <a:gd name="connsiteX38" fmla="*/ 5646164 w 6112789"/>
              <a:gd name="connsiteY38" fmla="*/ 4691731 h 6858000"/>
              <a:gd name="connsiteX39" fmla="*/ 5787593 w 6112789"/>
              <a:gd name="connsiteY39" fmla="*/ 4550351 h 6858000"/>
              <a:gd name="connsiteX40" fmla="*/ 5787593 w 6112789"/>
              <a:gd name="connsiteY40" fmla="*/ 4267516 h 6858000"/>
              <a:gd name="connsiteX41" fmla="*/ 5971422 w 6112789"/>
              <a:gd name="connsiteY41" fmla="*/ 4267516 h 6858000"/>
              <a:gd name="connsiteX42" fmla="*/ 6112790 w 6112789"/>
              <a:gd name="connsiteY42" fmla="*/ 4126136 h 6858000"/>
              <a:gd name="connsiteX43" fmla="*/ 6112790 w 6112789"/>
              <a:gd name="connsiteY43" fmla="*/ 3383755 h 6858000"/>
              <a:gd name="connsiteX44" fmla="*/ 6025145 w 6112789"/>
              <a:gd name="connsiteY44" fmla="*/ 3253649 h 6858000"/>
              <a:gd name="connsiteX45" fmla="*/ 2436362 w 6112789"/>
              <a:gd name="connsiteY45" fmla="*/ 284233 h 6858000"/>
              <a:gd name="connsiteX46" fmla="*/ 3669379 w 6112789"/>
              <a:gd name="connsiteY46" fmla="*/ 284233 h 6858000"/>
              <a:gd name="connsiteX47" fmla="*/ 3669379 w 6112789"/>
              <a:gd name="connsiteY47" fmla="*/ 2647041 h 6858000"/>
              <a:gd name="connsiteX48" fmla="*/ 2439196 w 6112789"/>
              <a:gd name="connsiteY48" fmla="*/ 2647041 h 6858000"/>
              <a:gd name="connsiteX49" fmla="*/ 5506182 w 6112789"/>
              <a:gd name="connsiteY49" fmla="*/ 4408934 h 6858000"/>
              <a:gd name="connsiteX50" fmla="*/ 5035335 w 6112789"/>
              <a:gd name="connsiteY50" fmla="*/ 4408934 h 6858000"/>
              <a:gd name="connsiteX51" fmla="*/ 4893918 w 6112789"/>
              <a:gd name="connsiteY51" fmla="*/ 4520600 h 6858000"/>
              <a:gd name="connsiteX52" fmla="*/ 4635179 w 6112789"/>
              <a:gd name="connsiteY52" fmla="*/ 5142777 h 6858000"/>
              <a:gd name="connsiteX53" fmla="*/ 4653532 w 6112789"/>
              <a:gd name="connsiteY53" fmla="*/ 5319526 h 6858000"/>
              <a:gd name="connsiteX54" fmla="*/ 4991488 w 6112789"/>
              <a:gd name="connsiteY54" fmla="*/ 5657482 h 6858000"/>
              <a:gd name="connsiteX55" fmla="*/ 4587063 w 6112789"/>
              <a:gd name="connsiteY55" fmla="*/ 6059074 h 6858000"/>
              <a:gd name="connsiteX56" fmla="*/ 4249107 w 6112789"/>
              <a:gd name="connsiteY56" fmla="*/ 5721118 h 6858000"/>
              <a:gd name="connsiteX57" fmla="*/ 4072369 w 6112789"/>
              <a:gd name="connsiteY57" fmla="*/ 5702765 h 6858000"/>
              <a:gd name="connsiteX58" fmla="*/ 3450180 w 6112789"/>
              <a:gd name="connsiteY58" fmla="*/ 5961504 h 6858000"/>
              <a:gd name="connsiteX59" fmla="*/ 3338477 w 6112789"/>
              <a:gd name="connsiteY59" fmla="*/ 6102921 h 6858000"/>
              <a:gd name="connsiteX60" fmla="*/ 3338477 w 6112789"/>
              <a:gd name="connsiteY60" fmla="*/ 6579424 h 6858000"/>
              <a:gd name="connsiteX61" fmla="*/ 2772882 w 6112789"/>
              <a:gd name="connsiteY61" fmla="*/ 6579424 h 6858000"/>
              <a:gd name="connsiteX62" fmla="*/ 2772882 w 6112789"/>
              <a:gd name="connsiteY62" fmla="*/ 6098652 h 6858000"/>
              <a:gd name="connsiteX63" fmla="*/ 2661179 w 6112789"/>
              <a:gd name="connsiteY63" fmla="*/ 5957284 h 6858000"/>
              <a:gd name="connsiteX64" fmla="*/ 2039039 w 6112789"/>
              <a:gd name="connsiteY64" fmla="*/ 5698495 h 6858000"/>
              <a:gd name="connsiteX65" fmla="*/ 1862253 w 6112789"/>
              <a:gd name="connsiteY65" fmla="*/ 5716898 h 6858000"/>
              <a:gd name="connsiteX66" fmla="*/ 1524297 w 6112789"/>
              <a:gd name="connsiteY66" fmla="*/ 6054854 h 6858000"/>
              <a:gd name="connsiteX67" fmla="*/ 1124134 w 6112789"/>
              <a:gd name="connsiteY67" fmla="*/ 5654648 h 6858000"/>
              <a:gd name="connsiteX68" fmla="*/ 1462084 w 6112789"/>
              <a:gd name="connsiteY68" fmla="*/ 5316692 h 6858000"/>
              <a:gd name="connsiteX69" fmla="*/ 1480487 w 6112789"/>
              <a:gd name="connsiteY69" fmla="*/ 5139955 h 6858000"/>
              <a:gd name="connsiteX70" fmla="*/ 1217489 w 6112789"/>
              <a:gd name="connsiteY70" fmla="*/ 4520600 h 6858000"/>
              <a:gd name="connsiteX71" fmla="*/ 1076067 w 6112789"/>
              <a:gd name="connsiteY71" fmla="*/ 4408934 h 6858000"/>
              <a:gd name="connsiteX72" fmla="*/ 605222 w 6112789"/>
              <a:gd name="connsiteY72" fmla="*/ 4408934 h 6858000"/>
              <a:gd name="connsiteX73" fmla="*/ 605222 w 6112789"/>
              <a:gd name="connsiteY73" fmla="*/ 4267516 h 6858000"/>
              <a:gd name="connsiteX74" fmla="*/ 1897610 w 6112789"/>
              <a:gd name="connsiteY74" fmla="*/ 4267516 h 6858000"/>
              <a:gd name="connsiteX75" fmla="*/ 3194704 w 6112789"/>
              <a:gd name="connsiteY75" fmla="*/ 5283776 h 6858000"/>
              <a:gd name="connsiteX76" fmla="*/ 4210964 w 6112789"/>
              <a:gd name="connsiteY76" fmla="*/ 4267516 h 6858000"/>
              <a:gd name="connsiteX77" fmla="*/ 5504795 w 6112789"/>
              <a:gd name="connsiteY77" fmla="*/ 4267516 h 6858000"/>
              <a:gd name="connsiteX78" fmla="*/ 2186063 w 6112789"/>
              <a:gd name="connsiteY78" fmla="*/ 4267516 h 6858000"/>
              <a:gd name="connsiteX79" fmla="*/ 3926731 w 6112789"/>
              <a:gd name="connsiteY79" fmla="*/ 4267516 h 6858000"/>
              <a:gd name="connsiteX80" fmla="*/ 2914876 w 6112789"/>
              <a:gd name="connsiteY80" fmla="*/ 4997716 h 6858000"/>
              <a:gd name="connsiteX81" fmla="*/ 2184677 w 6112789"/>
              <a:gd name="connsiteY81" fmla="*/ 4267516 h 6858000"/>
              <a:gd name="connsiteX82" fmla="*/ 2186063 w 6112789"/>
              <a:gd name="connsiteY82" fmla="*/ 4267516 h 6858000"/>
              <a:gd name="connsiteX83" fmla="*/ 5831440 w 6112789"/>
              <a:gd name="connsiteY83" fmla="*/ 3984719 h 6858000"/>
              <a:gd name="connsiteX84" fmla="*/ 281405 w 6112789"/>
              <a:gd name="connsiteY84" fmla="*/ 3984719 h 6858000"/>
              <a:gd name="connsiteX85" fmla="*/ 281405 w 6112789"/>
              <a:gd name="connsiteY85" fmla="*/ 3477067 h 6858000"/>
              <a:gd name="connsiteX86" fmla="*/ 554280 w 6112789"/>
              <a:gd name="connsiteY86" fmla="*/ 3359708 h 6858000"/>
              <a:gd name="connsiteX87" fmla="*/ 640541 w 6112789"/>
              <a:gd name="connsiteY87" fmla="*/ 3229591 h 6858000"/>
              <a:gd name="connsiteX88" fmla="*/ 640541 w 6112789"/>
              <a:gd name="connsiteY88" fmla="*/ 2946793 h 6858000"/>
              <a:gd name="connsiteX89" fmla="*/ 2156398 w 6112789"/>
              <a:gd name="connsiteY89" fmla="*/ 705573 h 6858000"/>
              <a:gd name="connsiteX90" fmla="*/ 2156398 w 6112789"/>
              <a:gd name="connsiteY90" fmla="*/ 2788458 h 6858000"/>
              <a:gd name="connsiteX91" fmla="*/ 2297779 w 6112789"/>
              <a:gd name="connsiteY91" fmla="*/ 2929826 h 6858000"/>
              <a:gd name="connsiteX92" fmla="*/ 3813581 w 6112789"/>
              <a:gd name="connsiteY92" fmla="*/ 2929826 h 6858000"/>
              <a:gd name="connsiteX93" fmla="*/ 3955010 w 6112789"/>
              <a:gd name="connsiteY93" fmla="*/ 2788458 h 6858000"/>
              <a:gd name="connsiteX94" fmla="*/ 3955010 w 6112789"/>
              <a:gd name="connsiteY94" fmla="*/ 705573 h 6858000"/>
              <a:gd name="connsiteX95" fmla="*/ 5472248 w 6112789"/>
              <a:gd name="connsiteY95" fmla="*/ 2949627 h 6858000"/>
              <a:gd name="connsiteX96" fmla="*/ 5472248 w 6112789"/>
              <a:gd name="connsiteY96" fmla="*/ 3232462 h 6858000"/>
              <a:gd name="connsiteX97" fmla="*/ 5558518 w 6112789"/>
              <a:gd name="connsiteY97" fmla="*/ 3362530 h 6858000"/>
              <a:gd name="connsiteX98" fmla="*/ 5831391 w 6112789"/>
              <a:gd name="connsiteY98" fmla="*/ 3479889 h 6858000"/>
              <a:gd name="connsiteX99" fmla="*/ 5831391 w 6112789"/>
              <a:gd name="connsiteY99" fmla="*/ 398471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6112789" h="6858000">
                <a:moveTo>
                  <a:pt x="6025145" y="3253649"/>
                </a:moveTo>
                <a:lnTo>
                  <a:pt x="5752223" y="3136290"/>
                </a:lnTo>
                <a:lnTo>
                  <a:pt x="5752223" y="2949676"/>
                </a:lnTo>
                <a:cubicBezTo>
                  <a:pt x="5756051" y="1804304"/>
                  <a:pt x="5033372" y="782394"/>
                  <a:pt x="3952176" y="404423"/>
                </a:cubicBezTo>
                <a:lnTo>
                  <a:pt x="3952176" y="141421"/>
                </a:lnTo>
                <a:cubicBezTo>
                  <a:pt x="3952176" y="63354"/>
                  <a:pt x="3888822" y="0"/>
                  <a:pt x="3810808" y="0"/>
                </a:cubicBezTo>
                <a:lnTo>
                  <a:pt x="2297779" y="0"/>
                </a:lnTo>
                <a:cubicBezTo>
                  <a:pt x="2219752" y="0"/>
                  <a:pt x="2156398" y="63354"/>
                  <a:pt x="2156398" y="141421"/>
                </a:cubicBezTo>
                <a:lnTo>
                  <a:pt x="2156398" y="405813"/>
                </a:lnTo>
                <a:cubicBezTo>
                  <a:pt x="1075205" y="783784"/>
                  <a:pt x="352523" y="1805703"/>
                  <a:pt x="356357" y="2951063"/>
                </a:cubicBezTo>
                <a:lnTo>
                  <a:pt x="356357" y="3139112"/>
                </a:lnTo>
                <a:lnTo>
                  <a:pt x="86262" y="3253649"/>
                </a:lnTo>
                <a:cubicBezTo>
                  <a:pt x="33930" y="3275744"/>
                  <a:pt x="0" y="3327063"/>
                  <a:pt x="0" y="3383755"/>
                </a:cubicBezTo>
                <a:lnTo>
                  <a:pt x="0" y="4126136"/>
                </a:lnTo>
                <a:cubicBezTo>
                  <a:pt x="0" y="4204163"/>
                  <a:pt x="63355" y="4267516"/>
                  <a:pt x="141421" y="4267516"/>
                </a:cubicBezTo>
                <a:lnTo>
                  <a:pt x="325255" y="4267516"/>
                </a:lnTo>
                <a:lnTo>
                  <a:pt x="325255" y="4550351"/>
                </a:lnTo>
                <a:cubicBezTo>
                  <a:pt x="325255" y="4628377"/>
                  <a:pt x="388562" y="4691731"/>
                  <a:pt x="466629" y="4691731"/>
                </a:cubicBezTo>
                <a:lnTo>
                  <a:pt x="974279" y="4691731"/>
                </a:lnTo>
                <a:cubicBezTo>
                  <a:pt x="1022489" y="4868751"/>
                  <a:pt x="1093320" y="5039023"/>
                  <a:pt x="1184948" y="5197947"/>
                </a:cubicBezTo>
                <a:lnTo>
                  <a:pt x="825813" y="5557127"/>
                </a:lnTo>
                <a:cubicBezTo>
                  <a:pt x="770940" y="5612237"/>
                  <a:pt x="770940" y="5701329"/>
                  <a:pt x="825813" y="5756488"/>
                </a:cubicBezTo>
                <a:lnTo>
                  <a:pt x="1426764" y="6357440"/>
                </a:lnTo>
                <a:cubicBezTo>
                  <a:pt x="1481885" y="6412316"/>
                  <a:pt x="1570965" y="6412316"/>
                  <a:pt x="1626124" y="6357440"/>
                </a:cubicBezTo>
                <a:lnTo>
                  <a:pt x="1985267" y="5998309"/>
                </a:lnTo>
                <a:cubicBezTo>
                  <a:pt x="2143799" y="6089941"/>
                  <a:pt x="2313494" y="6160619"/>
                  <a:pt x="2490085" y="6208981"/>
                </a:cubicBezTo>
                <a:lnTo>
                  <a:pt x="2490085" y="6716632"/>
                </a:lnTo>
                <a:cubicBezTo>
                  <a:pt x="2490085" y="6794647"/>
                  <a:pt x="2553438" y="6858000"/>
                  <a:pt x="2631514" y="6858000"/>
                </a:cubicBezTo>
                <a:lnTo>
                  <a:pt x="3479894" y="6858000"/>
                </a:lnTo>
                <a:cubicBezTo>
                  <a:pt x="3557958" y="6858000"/>
                  <a:pt x="3621311" y="6794647"/>
                  <a:pt x="3621311" y="6716632"/>
                </a:cubicBezTo>
                <a:lnTo>
                  <a:pt x="3621311" y="6208981"/>
                </a:lnTo>
                <a:cubicBezTo>
                  <a:pt x="3798343" y="6160766"/>
                  <a:pt x="3968567" y="6090076"/>
                  <a:pt x="4127527" y="5998309"/>
                </a:cubicBezTo>
                <a:lnTo>
                  <a:pt x="4486708" y="6357440"/>
                </a:lnTo>
                <a:cubicBezTo>
                  <a:pt x="4541829" y="6412316"/>
                  <a:pt x="4630910" y="6412316"/>
                  <a:pt x="4686068" y="6357440"/>
                </a:cubicBezTo>
                <a:lnTo>
                  <a:pt x="5287032" y="5756488"/>
                </a:lnTo>
                <a:cubicBezTo>
                  <a:pt x="5341897" y="5701329"/>
                  <a:pt x="5341897" y="5612237"/>
                  <a:pt x="5287032" y="5557127"/>
                </a:cubicBezTo>
                <a:lnTo>
                  <a:pt x="4927840" y="5197947"/>
                </a:lnTo>
                <a:cubicBezTo>
                  <a:pt x="5019472" y="5039023"/>
                  <a:pt x="5090359" y="4868751"/>
                  <a:pt x="5138561" y="4691731"/>
                </a:cubicBezTo>
                <a:lnTo>
                  <a:pt x="5646164" y="4691731"/>
                </a:lnTo>
                <a:cubicBezTo>
                  <a:pt x="5724239" y="4691731"/>
                  <a:pt x="5787593" y="4628377"/>
                  <a:pt x="5787593" y="4550351"/>
                </a:cubicBezTo>
                <a:lnTo>
                  <a:pt x="5787593" y="4267516"/>
                </a:lnTo>
                <a:lnTo>
                  <a:pt x="5971422" y="4267516"/>
                </a:lnTo>
                <a:cubicBezTo>
                  <a:pt x="6049485" y="4267516"/>
                  <a:pt x="6112790" y="4204163"/>
                  <a:pt x="6112790" y="4126136"/>
                </a:cubicBezTo>
                <a:lnTo>
                  <a:pt x="6112790" y="3383755"/>
                </a:lnTo>
                <a:cubicBezTo>
                  <a:pt x="6112507" y="3326633"/>
                  <a:pt x="6077911" y="3275315"/>
                  <a:pt x="6025145" y="3253649"/>
                </a:cubicBezTo>
                <a:close/>
                <a:moveTo>
                  <a:pt x="2436362" y="284233"/>
                </a:moveTo>
                <a:lnTo>
                  <a:pt x="3669379" y="284233"/>
                </a:lnTo>
                <a:lnTo>
                  <a:pt x="3669379" y="2647041"/>
                </a:lnTo>
                <a:lnTo>
                  <a:pt x="2439196" y="2647041"/>
                </a:lnTo>
                <a:close/>
                <a:moveTo>
                  <a:pt x="5506182" y="4408934"/>
                </a:moveTo>
                <a:lnTo>
                  <a:pt x="5035335" y="4408934"/>
                </a:lnTo>
                <a:cubicBezTo>
                  <a:pt x="4967479" y="4407351"/>
                  <a:pt x="4908199" y="4454314"/>
                  <a:pt x="4893918" y="4520600"/>
                </a:cubicBezTo>
                <a:cubicBezTo>
                  <a:pt x="4846280" y="4742044"/>
                  <a:pt x="4758623" y="4952863"/>
                  <a:pt x="4635179" y="5142777"/>
                </a:cubicBezTo>
                <a:cubicBezTo>
                  <a:pt x="4598803" y="5198659"/>
                  <a:pt x="4606618" y="5272318"/>
                  <a:pt x="4653532" y="5319526"/>
                </a:cubicBezTo>
                <a:lnTo>
                  <a:pt x="4991488" y="5657482"/>
                </a:lnTo>
                <a:lnTo>
                  <a:pt x="4587063" y="6059074"/>
                </a:lnTo>
                <a:lnTo>
                  <a:pt x="4249107" y="5721118"/>
                </a:lnTo>
                <a:cubicBezTo>
                  <a:pt x="4201910" y="5674204"/>
                  <a:pt x="4128251" y="5666389"/>
                  <a:pt x="4072369" y="5702765"/>
                </a:cubicBezTo>
                <a:cubicBezTo>
                  <a:pt x="3882455" y="5826172"/>
                  <a:pt x="3671636" y="5913866"/>
                  <a:pt x="3450180" y="5961504"/>
                </a:cubicBezTo>
                <a:cubicBezTo>
                  <a:pt x="3383858" y="5975784"/>
                  <a:pt x="3336943" y="6035065"/>
                  <a:pt x="3338477" y="6102921"/>
                </a:cubicBezTo>
                <a:lnTo>
                  <a:pt x="3338477" y="6579424"/>
                </a:lnTo>
                <a:lnTo>
                  <a:pt x="2772882" y="6579424"/>
                </a:lnTo>
                <a:lnTo>
                  <a:pt x="2772882" y="6098652"/>
                </a:lnTo>
                <a:cubicBezTo>
                  <a:pt x="2774465" y="6030795"/>
                  <a:pt x="2727502" y="5971564"/>
                  <a:pt x="2661179" y="5957284"/>
                </a:cubicBezTo>
                <a:cubicBezTo>
                  <a:pt x="2439772" y="5909744"/>
                  <a:pt x="2228904" y="5822087"/>
                  <a:pt x="2039039" y="5698495"/>
                </a:cubicBezTo>
                <a:cubicBezTo>
                  <a:pt x="1983157" y="5662169"/>
                  <a:pt x="1909498" y="5669935"/>
                  <a:pt x="1862253" y="5716898"/>
                </a:cubicBezTo>
                <a:lnTo>
                  <a:pt x="1524297" y="6054854"/>
                </a:lnTo>
                <a:lnTo>
                  <a:pt x="1124134" y="5654648"/>
                </a:lnTo>
                <a:lnTo>
                  <a:pt x="1462084" y="5316692"/>
                </a:lnTo>
                <a:cubicBezTo>
                  <a:pt x="1509060" y="5269496"/>
                  <a:pt x="1516813" y="5195837"/>
                  <a:pt x="1480487" y="5139955"/>
                </a:cubicBezTo>
                <a:cubicBezTo>
                  <a:pt x="1355889" y="4951182"/>
                  <a:pt x="1266797" y="4741332"/>
                  <a:pt x="1217489" y="4520600"/>
                </a:cubicBezTo>
                <a:cubicBezTo>
                  <a:pt x="1203160" y="4454314"/>
                  <a:pt x="1143927" y="4407351"/>
                  <a:pt x="1076067" y="4408934"/>
                </a:cubicBezTo>
                <a:lnTo>
                  <a:pt x="605222" y="4408934"/>
                </a:lnTo>
                <a:lnTo>
                  <a:pt x="605222" y="4267516"/>
                </a:lnTo>
                <a:lnTo>
                  <a:pt x="1897610" y="4267516"/>
                </a:lnTo>
                <a:cubicBezTo>
                  <a:pt x="1975109" y="4906378"/>
                  <a:pt x="2555843" y="5361410"/>
                  <a:pt x="3194704" y="5283776"/>
                </a:cubicBezTo>
                <a:cubicBezTo>
                  <a:pt x="3726942" y="5219171"/>
                  <a:pt x="4146457" y="4799742"/>
                  <a:pt x="4210964" y="4267516"/>
                </a:cubicBezTo>
                <a:lnTo>
                  <a:pt x="5504795" y="4267516"/>
                </a:lnTo>
                <a:close/>
                <a:moveTo>
                  <a:pt x="2186063" y="4267516"/>
                </a:moveTo>
                <a:lnTo>
                  <a:pt x="3926731" y="4267516"/>
                </a:lnTo>
                <a:cubicBezTo>
                  <a:pt x="3848950" y="4748570"/>
                  <a:pt x="3395881" y="5075497"/>
                  <a:pt x="2914876" y="4997716"/>
                </a:cubicBezTo>
                <a:cubicBezTo>
                  <a:pt x="2539600" y="4937049"/>
                  <a:pt x="2245344" y="4642805"/>
                  <a:pt x="2184677" y="4267516"/>
                </a:cubicBezTo>
                <a:cubicBezTo>
                  <a:pt x="2184677" y="4267516"/>
                  <a:pt x="2186063" y="4267516"/>
                  <a:pt x="2186063" y="4267516"/>
                </a:cubicBezTo>
                <a:close/>
                <a:moveTo>
                  <a:pt x="5831440" y="3984719"/>
                </a:moveTo>
                <a:lnTo>
                  <a:pt x="281405" y="3984719"/>
                </a:lnTo>
                <a:lnTo>
                  <a:pt x="281405" y="3477067"/>
                </a:lnTo>
                <a:lnTo>
                  <a:pt x="554280" y="3359708"/>
                </a:lnTo>
                <a:cubicBezTo>
                  <a:pt x="606612" y="3337662"/>
                  <a:pt x="640541" y="3286332"/>
                  <a:pt x="640541" y="3229591"/>
                </a:cubicBezTo>
                <a:lnTo>
                  <a:pt x="640541" y="2946793"/>
                </a:lnTo>
                <a:cubicBezTo>
                  <a:pt x="637426" y="1959241"/>
                  <a:pt x="1238665" y="1070412"/>
                  <a:pt x="2156398" y="705573"/>
                </a:cubicBezTo>
                <a:lnTo>
                  <a:pt x="2156398" y="2788458"/>
                </a:lnTo>
                <a:cubicBezTo>
                  <a:pt x="2156398" y="2866472"/>
                  <a:pt x="2219703" y="2929826"/>
                  <a:pt x="2297779" y="2929826"/>
                </a:cubicBezTo>
                <a:lnTo>
                  <a:pt x="3813581" y="2929826"/>
                </a:lnTo>
                <a:cubicBezTo>
                  <a:pt x="3891656" y="2929826"/>
                  <a:pt x="3955010" y="2866472"/>
                  <a:pt x="3955010" y="2788458"/>
                </a:cubicBezTo>
                <a:lnTo>
                  <a:pt x="3955010" y="705573"/>
                </a:lnTo>
                <a:cubicBezTo>
                  <a:pt x="4874264" y="1070269"/>
                  <a:pt x="5476235" y="1960824"/>
                  <a:pt x="5472248" y="2949627"/>
                </a:cubicBezTo>
                <a:lnTo>
                  <a:pt x="5472248" y="3232462"/>
                </a:lnTo>
                <a:cubicBezTo>
                  <a:pt x="5472248" y="3289166"/>
                  <a:pt x="5506182" y="3340484"/>
                  <a:pt x="5558518" y="3362530"/>
                </a:cubicBezTo>
                <a:lnTo>
                  <a:pt x="5831391" y="3479889"/>
                </a:lnTo>
                <a:lnTo>
                  <a:pt x="5831391" y="3984719"/>
                </a:lnTo>
                <a:close/>
              </a:path>
            </a:pathLst>
          </a:custGeom>
          <a:solidFill>
            <a:schemeClr val="tx1">
              <a:lumMod val="60000"/>
              <a:lumOff val="40000"/>
            </a:schemeClr>
          </a:solidFill>
          <a:ln w="12268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3" name="Forma Livre: Forma 12">
            <a:extLst>
              <a:ext uri="{FF2B5EF4-FFF2-40B4-BE49-F238E27FC236}">
                <a16:creationId xmlns:a16="http://schemas.microsoft.com/office/drawing/2014/main" id="{B66B1688-74E3-495F-8626-3069B0C972B1}"/>
              </a:ext>
            </a:extLst>
          </p:cNvPr>
          <p:cNvSpPr/>
          <p:nvPr/>
        </p:nvSpPr>
        <p:spPr>
          <a:xfrm rot="13824484">
            <a:off x="4582498" y="517758"/>
            <a:ext cx="854923" cy="1400077"/>
          </a:xfrm>
          <a:custGeom>
            <a:avLst/>
            <a:gdLst>
              <a:gd name="connsiteX0" fmla="*/ 174988 w 1084324"/>
              <a:gd name="connsiteY0" fmla="*/ 287766 h 1775758"/>
              <a:gd name="connsiteX1" fmla="*/ 71562 w 1084324"/>
              <a:gd name="connsiteY1" fmla="*/ 455334 h 1775758"/>
              <a:gd name="connsiteX2" fmla="*/ 130836 w 1084324"/>
              <a:gd name="connsiteY2" fmla="*/ 623516 h 1775758"/>
              <a:gd name="connsiteX3" fmla="*/ 211825 w 1084324"/>
              <a:gd name="connsiteY3" fmla="*/ 665014 h 1775758"/>
              <a:gd name="connsiteX4" fmla="*/ 321036 w 1084324"/>
              <a:gd name="connsiteY4" fmla="*/ 658087 h 1775758"/>
              <a:gd name="connsiteX5" fmla="*/ 505149 w 1084324"/>
              <a:gd name="connsiteY5" fmla="*/ 533021 h 1775758"/>
              <a:gd name="connsiteX6" fmla="*/ 557067 w 1084324"/>
              <a:gd name="connsiteY6" fmla="*/ 288053 h 1775758"/>
              <a:gd name="connsiteX7" fmla="*/ 832721 w 1084324"/>
              <a:gd name="connsiteY7" fmla="*/ 498875 h 1775758"/>
              <a:gd name="connsiteX8" fmla="*/ 989838 w 1084324"/>
              <a:gd name="connsiteY8" fmla="*/ 832006 h 1775758"/>
              <a:gd name="connsiteX9" fmla="*/ 967532 w 1084324"/>
              <a:gd name="connsiteY9" fmla="*/ 1194640 h 1775758"/>
              <a:gd name="connsiteX10" fmla="*/ 887524 w 1084324"/>
              <a:gd name="connsiteY10" fmla="*/ 1356969 h 1775758"/>
              <a:gd name="connsiteX11" fmla="*/ 833068 w 1084324"/>
              <a:gd name="connsiteY11" fmla="*/ 1429458 h 1775758"/>
              <a:gd name="connsiteX12" fmla="*/ 801956 w 1084324"/>
              <a:gd name="connsiteY12" fmla="*/ 1464091 h 1775758"/>
              <a:gd name="connsiteX13" fmla="*/ 785648 w 1084324"/>
              <a:gd name="connsiteY13" fmla="*/ 1480721 h 1775758"/>
              <a:gd name="connsiteX14" fmla="*/ 778989 w 1084324"/>
              <a:gd name="connsiteY14" fmla="*/ 1487237 h 1775758"/>
              <a:gd name="connsiteX15" fmla="*/ 775251 w 1084324"/>
              <a:gd name="connsiteY15" fmla="*/ 1490837 h 1775758"/>
              <a:gd name="connsiteX16" fmla="*/ 772395 w 1084324"/>
              <a:gd name="connsiteY16" fmla="*/ 1493477 h 1775758"/>
              <a:gd name="connsiteX17" fmla="*/ 701500 w 1084324"/>
              <a:gd name="connsiteY17" fmla="*/ 1552010 h 1775758"/>
              <a:gd name="connsiteX18" fmla="*/ 693010 w 1084324"/>
              <a:gd name="connsiteY18" fmla="*/ 1558148 h 1775758"/>
              <a:gd name="connsiteX19" fmla="*/ 692626 w 1084324"/>
              <a:gd name="connsiteY19" fmla="*/ 1558423 h 1775758"/>
              <a:gd name="connsiteX20" fmla="*/ 688868 w 1084324"/>
              <a:gd name="connsiteY20" fmla="*/ 1560994 h 1775758"/>
              <a:gd name="connsiteX21" fmla="*/ 669484 w 1084324"/>
              <a:gd name="connsiteY21" fmla="*/ 1573853 h 1775758"/>
              <a:gd name="connsiteX22" fmla="*/ 629632 w 1084324"/>
              <a:gd name="connsiteY22" fmla="*/ 1597788 h 1775758"/>
              <a:gd name="connsiteX23" fmla="*/ 626436 w 1084324"/>
              <a:gd name="connsiteY23" fmla="*/ 1599468 h 1775758"/>
              <a:gd name="connsiteX24" fmla="*/ 616159 w 1084324"/>
              <a:gd name="connsiteY24" fmla="*/ 1604851 h 1775758"/>
              <a:gd name="connsiteX25" fmla="*/ 595369 w 1084324"/>
              <a:gd name="connsiteY25" fmla="*/ 1615172 h 1775758"/>
              <a:gd name="connsiteX26" fmla="*/ 584859 w 1084324"/>
              <a:gd name="connsiteY26" fmla="*/ 1620110 h 1775758"/>
              <a:gd name="connsiteX27" fmla="*/ 582713 w 1084324"/>
              <a:gd name="connsiteY27" fmla="*/ 1621071 h 1775758"/>
              <a:gd name="connsiteX28" fmla="*/ 561169 w 1084324"/>
              <a:gd name="connsiteY28" fmla="*/ 1630089 h 1775758"/>
              <a:gd name="connsiteX29" fmla="*/ 541675 w 1084324"/>
              <a:gd name="connsiteY29" fmla="*/ 1637530 h 1775758"/>
              <a:gd name="connsiteX30" fmla="*/ 539333 w 1084324"/>
              <a:gd name="connsiteY30" fmla="*/ 1638421 h 1775758"/>
              <a:gd name="connsiteX31" fmla="*/ 526134 w 1084324"/>
              <a:gd name="connsiteY31" fmla="*/ 1642810 h 1775758"/>
              <a:gd name="connsiteX32" fmla="*/ 506178 w 1084324"/>
              <a:gd name="connsiteY32" fmla="*/ 1648914 h 1775758"/>
              <a:gd name="connsiteX33" fmla="*/ 495013 w 1084324"/>
              <a:gd name="connsiteY33" fmla="*/ 1652068 h 1775758"/>
              <a:gd name="connsiteX34" fmla="*/ 490531 w 1084324"/>
              <a:gd name="connsiteY34" fmla="*/ 1653269 h 1775758"/>
              <a:gd name="connsiteX35" fmla="*/ 486550 w 1084324"/>
              <a:gd name="connsiteY35" fmla="*/ 1654297 h 1775758"/>
              <a:gd name="connsiteX36" fmla="*/ 480278 w 1084324"/>
              <a:gd name="connsiteY36" fmla="*/ 1655772 h 1775758"/>
              <a:gd name="connsiteX37" fmla="*/ 468949 w 1084324"/>
              <a:gd name="connsiteY37" fmla="*/ 1658309 h 1775758"/>
              <a:gd name="connsiteX38" fmla="*/ 447298 w 1084324"/>
              <a:gd name="connsiteY38" fmla="*/ 1662596 h 1775758"/>
              <a:gd name="connsiteX39" fmla="*/ 434758 w 1084324"/>
              <a:gd name="connsiteY39" fmla="*/ 1664619 h 1775758"/>
              <a:gd name="connsiteX40" fmla="*/ 455569 w 1084324"/>
              <a:gd name="connsiteY40" fmla="*/ 1647200 h 1775758"/>
              <a:gd name="connsiteX41" fmla="*/ 495647 w 1084324"/>
              <a:gd name="connsiteY41" fmla="*/ 1613698 h 1775758"/>
              <a:gd name="connsiteX42" fmla="*/ 487322 w 1084324"/>
              <a:gd name="connsiteY42" fmla="*/ 1569738 h 1775758"/>
              <a:gd name="connsiteX43" fmla="*/ 457671 w 1084324"/>
              <a:gd name="connsiteY43" fmla="*/ 1554925 h 1775758"/>
              <a:gd name="connsiteX44" fmla="*/ 432444 w 1084324"/>
              <a:gd name="connsiteY44" fmla="*/ 1558525 h 1775758"/>
              <a:gd name="connsiteX45" fmla="*/ 292503 w 1084324"/>
              <a:gd name="connsiteY45" fmla="*/ 1675523 h 1775758"/>
              <a:gd name="connsiteX46" fmla="*/ 252425 w 1084324"/>
              <a:gd name="connsiteY46" fmla="*/ 1708990 h 1775758"/>
              <a:gd name="connsiteX47" fmla="*/ 245131 w 1084324"/>
              <a:gd name="connsiteY47" fmla="*/ 1725175 h 1775758"/>
              <a:gd name="connsiteX48" fmla="*/ 253412 w 1084324"/>
              <a:gd name="connsiteY48" fmla="*/ 1745338 h 1775758"/>
              <a:gd name="connsiteX49" fmla="*/ 300012 w 1084324"/>
              <a:gd name="connsiteY49" fmla="*/ 1768689 h 1775758"/>
              <a:gd name="connsiteX50" fmla="*/ 588155 w 1084324"/>
              <a:gd name="connsiteY50" fmla="*/ 1774209 h 1775758"/>
              <a:gd name="connsiteX51" fmla="*/ 669381 w 1084324"/>
              <a:gd name="connsiteY51" fmla="*/ 1775753 h 1775758"/>
              <a:gd name="connsiteX52" fmla="*/ 690037 w 1084324"/>
              <a:gd name="connsiteY52" fmla="*/ 1765912 h 1775758"/>
              <a:gd name="connsiteX53" fmla="*/ 689228 w 1084324"/>
              <a:gd name="connsiteY53" fmla="*/ 1743074 h 1775758"/>
              <a:gd name="connsiteX54" fmla="*/ 637409 w 1084324"/>
              <a:gd name="connsiteY54" fmla="*/ 1711596 h 1775758"/>
              <a:gd name="connsiteX55" fmla="*/ 384342 w 1084324"/>
              <a:gd name="connsiteY55" fmla="*/ 1706761 h 1775758"/>
              <a:gd name="connsiteX56" fmla="*/ 387212 w 1084324"/>
              <a:gd name="connsiteY56" fmla="*/ 1704361 h 1775758"/>
              <a:gd name="connsiteX57" fmla="*/ 760064 w 1084324"/>
              <a:gd name="connsiteY57" fmla="*/ 1550570 h 1775758"/>
              <a:gd name="connsiteX58" fmla="*/ 1012685 w 1084324"/>
              <a:gd name="connsiteY58" fmla="*/ 1253139 h 1775758"/>
              <a:gd name="connsiteX59" fmla="*/ 1081019 w 1084324"/>
              <a:gd name="connsiteY59" fmla="*/ 876501 h 1775758"/>
              <a:gd name="connsiteX60" fmla="*/ 947308 w 1084324"/>
              <a:gd name="connsiteY60" fmla="*/ 514237 h 1775758"/>
              <a:gd name="connsiteX61" fmla="*/ 656718 w 1084324"/>
              <a:gd name="connsiteY61" fmla="*/ 262453 h 1775758"/>
              <a:gd name="connsiteX62" fmla="*/ 538949 w 1084324"/>
              <a:gd name="connsiteY62" fmla="*/ 220163 h 1775758"/>
              <a:gd name="connsiteX63" fmla="*/ 506064 w 1084324"/>
              <a:gd name="connsiteY63" fmla="*/ 154429 h 1775758"/>
              <a:gd name="connsiteX64" fmla="*/ 352507 w 1084324"/>
              <a:gd name="connsiteY64" fmla="*/ 27607 h 1775758"/>
              <a:gd name="connsiteX65" fmla="*/ 142210 w 1084324"/>
              <a:gd name="connsiteY65" fmla="*/ 5260 h 1775758"/>
              <a:gd name="connsiteX66" fmla="*/ 24955 w 1084324"/>
              <a:gd name="connsiteY66" fmla="*/ 42232 h 1775758"/>
              <a:gd name="connsiteX67" fmla="*/ 3126 w 1084324"/>
              <a:gd name="connsiteY67" fmla="*/ 68423 h 1775758"/>
              <a:gd name="connsiteX68" fmla="*/ 24359 w 1084324"/>
              <a:gd name="connsiteY68" fmla="*/ 68546 h 1775758"/>
              <a:gd name="connsiteX69" fmla="*/ 54712 w 1084324"/>
              <a:gd name="connsiteY69" fmla="*/ 58012 h 1775758"/>
              <a:gd name="connsiteX70" fmla="*/ 58391 w 1084324"/>
              <a:gd name="connsiteY70" fmla="*/ 56469 h 1775758"/>
              <a:gd name="connsiteX71" fmla="*/ 67475 w 1084324"/>
              <a:gd name="connsiteY71" fmla="*/ 52944 h 1775758"/>
              <a:gd name="connsiteX72" fmla="*/ 65647 w 1084324"/>
              <a:gd name="connsiteY72" fmla="*/ 53462 h 1775758"/>
              <a:gd name="connsiteX73" fmla="*/ 68462 w 1084324"/>
              <a:gd name="connsiteY73" fmla="*/ 52560 h 1775758"/>
              <a:gd name="connsiteX74" fmla="*/ 69614 w 1084324"/>
              <a:gd name="connsiteY74" fmla="*/ 52114 h 1775758"/>
              <a:gd name="connsiteX75" fmla="*/ 72286 w 1084324"/>
              <a:gd name="connsiteY75" fmla="*/ 51302 h 1775758"/>
              <a:gd name="connsiteX76" fmla="*/ 84027 w 1084324"/>
              <a:gd name="connsiteY76" fmla="*/ 47807 h 1775758"/>
              <a:gd name="connsiteX77" fmla="*/ 85432 w 1084324"/>
              <a:gd name="connsiteY77" fmla="*/ 47434 h 1775758"/>
              <a:gd name="connsiteX78" fmla="*/ 87997 w 1084324"/>
              <a:gd name="connsiteY78" fmla="*/ 46813 h 1775758"/>
              <a:gd name="connsiteX79" fmla="*/ 99755 w 1084324"/>
              <a:gd name="connsiteY79" fmla="*/ 44348 h 1775758"/>
              <a:gd name="connsiteX80" fmla="*/ 109223 w 1084324"/>
              <a:gd name="connsiteY80" fmla="*/ 42681 h 1775758"/>
              <a:gd name="connsiteX81" fmla="*/ 109964 w 1084324"/>
              <a:gd name="connsiteY81" fmla="*/ 42527 h 1775758"/>
              <a:gd name="connsiteX82" fmla="*/ 109905 w 1084324"/>
              <a:gd name="connsiteY82" fmla="*/ 42547 h 1775758"/>
              <a:gd name="connsiteX83" fmla="*/ 117065 w 1084324"/>
              <a:gd name="connsiteY83" fmla="*/ 41676 h 1775758"/>
              <a:gd name="connsiteX84" fmla="*/ 139851 w 1084324"/>
              <a:gd name="connsiteY84" fmla="*/ 39907 h 1775758"/>
              <a:gd name="connsiteX85" fmla="*/ 150679 w 1084324"/>
              <a:gd name="connsiteY85" fmla="*/ 39585 h 1775758"/>
              <a:gd name="connsiteX86" fmla="*/ 154846 w 1084324"/>
              <a:gd name="connsiteY86" fmla="*/ 39585 h 1775758"/>
              <a:gd name="connsiteX87" fmla="*/ 160318 w 1084324"/>
              <a:gd name="connsiteY87" fmla="*/ 39718 h 1775758"/>
              <a:gd name="connsiteX88" fmla="*/ 207059 w 1084324"/>
              <a:gd name="connsiteY88" fmla="*/ 44372 h 1775758"/>
              <a:gd name="connsiteX89" fmla="*/ 374737 w 1084324"/>
              <a:gd name="connsiteY89" fmla="*/ 124651 h 1775758"/>
              <a:gd name="connsiteX90" fmla="*/ 438739 w 1084324"/>
              <a:gd name="connsiteY90" fmla="*/ 206045 h 1775758"/>
              <a:gd name="connsiteX91" fmla="*/ 416256 w 1084324"/>
              <a:gd name="connsiteY91" fmla="*/ 205723 h 1775758"/>
              <a:gd name="connsiteX92" fmla="*/ 174988 w 1084324"/>
              <a:gd name="connsiteY92" fmla="*/ 287766 h 1775758"/>
              <a:gd name="connsiteX93" fmla="*/ 305338 w 1084324"/>
              <a:gd name="connsiteY93" fmla="*/ 251956 h 1775758"/>
              <a:gd name="connsiteX94" fmla="*/ 304978 w 1084324"/>
              <a:gd name="connsiteY94" fmla="*/ 252063 h 1775758"/>
              <a:gd name="connsiteX95" fmla="*/ 305338 w 1084324"/>
              <a:gd name="connsiteY95" fmla="*/ 251956 h 1775758"/>
              <a:gd name="connsiteX96" fmla="*/ 461405 w 1084324"/>
              <a:gd name="connsiteY96" fmla="*/ 256668 h 1775758"/>
              <a:gd name="connsiteX97" fmla="*/ 468044 w 1084324"/>
              <a:gd name="connsiteY97" fmla="*/ 470963 h 1775758"/>
              <a:gd name="connsiteX98" fmla="*/ 428675 w 1084324"/>
              <a:gd name="connsiteY98" fmla="*/ 551528 h 1775758"/>
              <a:gd name="connsiteX99" fmla="*/ 399532 w 1084324"/>
              <a:gd name="connsiteY99" fmla="*/ 584799 h 1775758"/>
              <a:gd name="connsiteX100" fmla="*/ 394097 w 1084324"/>
              <a:gd name="connsiteY100" fmla="*/ 589795 h 1775758"/>
              <a:gd name="connsiteX101" fmla="*/ 386193 w 1084324"/>
              <a:gd name="connsiteY101" fmla="*/ 596506 h 1775758"/>
              <a:gd name="connsiteX102" fmla="*/ 377151 w 1084324"/>
              <a:gd name="connsiteY102" fmla="*/ 603590 h 1775758"/>
              <a:gd name="connsiteX103" fmla="*/ 373383 w 1084324"/>
              <a:gd name="connsiteY103" fmla="*/ 606350 h 1775758"/>
              <a:gd name="connsiteX104" fmla="*/ 372316 w 1084324"/>
              <a:gd name="connsiteY104" fmla="*/ 607060 h 1775758"/>
              <a:gd name="connsiteX105" fmla="*/ 363689 w 1084324"/>
              <a:gd name="connsiteY105" fmla="*/ 612584 h 1775758"/>
              <a:gd name="connsiteX106" fmla="*/ 360953 w 1084324"/>
              <a:gd name="connsiteY106" fmla="*/ 614364 h 1775758"/>
              <a:gd name="connsiteX107" fmla="*/ 350943 w 1084324"/>
              <a:gd name="connsiteY107" fmla="*/ 619497 h 1775758"/>
              <a:gd name="connsiteX108" fmla="*/ 348804 w 1084324"/>
              <a:gd name="connsiteY108" fmla="*/ 620509 h 1775758"/>
              <a:gd name="connsiteX109" fmla="*/ 348114 w 1084324"/>
              <a:gd name="connsiteY109" fmla="*/ 620786 h 1775758"/>
              <a:gd name="connsiteX110" fmla="*/ 338808 w 1084324"/>
              <a:gd name="connsiteY110" fmla="*/ 624377 h 1775758"/>
              <a:gd name="connsiteX111" fmla="*/ 337025 w 1084324"/>
              <a:gd name="connsiteY111" fmla="*/ 624723 h 1775758"/>
              <a:gd name="connsiteX112" fmla="*/ 334272 w 1084324"/>
              <a:gd name="connsiteY112" fmla="*/ 625498 h 1775758"/>
              <a:gd name="connsiteX113" fmla="*/ 324002 w 1084324"/>
              <a:gd name="connsiteY113" fmla="*/ 627514 h 1775758"/>
              <a:gd name="connsiteX114" fmla="*/ 319715 w 1084324"/>
              <a:gd name="connsiteY114" fmla="*/ 628005 h 1775758"/>
              <a:gd name="connsiteX115" fmla="*/ 309003 w 1084324"/>
              <a:gd name="connsiteY115" fmla="*/ 628721 h 1775758"/>
              <a:gd name="connsiteX116" fmla="*/ 307803 w 1084324"/>
              <a:gd name="connsiteY116" fmla="*/ 628752 h 1775758"/>
              <a:gd name="connsiteX117" fmla="*/ 305903 w 1084324"/>
              <a:gd name="connsiteY117" fmla="*/ 628797 h 1775758"/>
              <a:gd name="connsiteX118" fmla="*/ 304720 w 1084324"/>
              <a:gd name="connsiteY118" fmla="*/ 628824 h 1775758"/>
              <a:gd name="connsiteX119" fmla="*/ 305691 w 1084324"/>
              <a:gd name="connsiteY119" fmla="*/ 628797 h 1775758"/>
              <a:gd name="connsiteX120" fmla="*/ 304446 w 1084324"/>
              <a:gd name="connsiteY120" fmla="*/ 628776 h 1775758"/>
              <a:gd name="connsiteX121" fmla="*/ 292698 w 1084324"/>
              <a:gd name="connsiteY121" fmla="*/ 627991 h 1775758"/>
              <a:gd name="connsiteX122" fmla="*/ 253820 w 1084324"/>
              <a:gd name="connsiteY122" fmla="*/ 618307 h 1775758"/>
              <a:gd name="connsiteX123" fmla="*/ 154637 w 1084324"/>
              <a:gd name="connsiteY123" fmla="*/ 489840 h 1775758"/>
              <a:gd name="connsiteX124" fmla="*/ 193631 w 1084324"/>
              <a:gd name="connsiteY124" fmla="*/ 326030 h 1775758"/>
              <a:gd name="connsiteX125" fmla="*/ 209284 w 1084324"/>
              <a:gd name="connsiteY125" fmla="*/ 308027 h 1775758"/>
              <a:gd name="connsiteX126" fmla="*/ 212624 w 1084324"/>
              <a:gd name="connsiteY126" fmla="*/ 304602 h 1775758"/>
              <a:gd name="connsiteX127" fmla="*/ 215621 w 1084324"/>
              <a:gd name="connsiteY127" fmla="*/ 301670 h 1775758"/>
              <a:gd name="connsiteX128" fmla="*/ 223196 w 1084324"/>
              <a:gd name="connsiteY128" fmla="*/ 294894 h 1775758"/>
              <a:gd name="connsiteX129" fmla="*/ 242162 w 1084324"/>
              <a:gd name="connsiteY129" fmla="*/ 280064 h 1775758"/>
              <a:gd name="connsiteX130" fmla="*/ 240807 w 1084324"/>
              <a:gd name="connsiteY130" fmla="*/ 281045 h 1775758"/>
              <a:gd name="connsiteX131" fmla="*/ 245848 w 1084324"/>
              <a:gd name="connsiteY131" fmla="*/ 277708 h 1775758"/>
              <a:gd name="connsiteX132" fmla="*/ 257188 w 1084324"/>
              <a:gd name="connsiteY132" fmla="*/ 270723 h 1775758"/>
              <a:gd name="connsiteX133" fmla="*/ 260260 w 1084324"/>
              <a:gd name="connsiteY133" fmla="*/ 269057 h 1775758"/>
              <a:gd name="connsiteX134" fmla="*/ 260449 w 1084324"/>
              <a:gd name="connsiteY134" fmla="*/ 268947 h 1775758"/>
              <a:gd name="connsiteX135" fmla="*/ 261395 w 1084324"/>
              <a:gd name="connsiteY135" fmla="*/ 268309 h 1775758"/>
              <a:gd name="connsiteX136" fmla="*/ 260877 w 1084324"/>
              <a:gd name="connsiteY136" fmla="*/ 268707 h 1775758"/>
              <a:gd name="connsiteX137" fmla="*/ 260901 w 1084324"/>
              <a:gd name="connsiteY137" fmla="*/ 268693 h 1775758"/>
              <a:gd name="connsiteX138" fmla="*/ 270122 w 1084324"/>
              <a:gd name="connsiteY138" fmla="*/ 264098 h 1775758"/>
              <a:gd name="connsiteX139" fmla="*/ 272450 w 1084324"/>
              <a:gd name="connsiteY139" fmla="*/ 262967 h 1775758"/>
              <a:gd name="connsiteX140" fmla="*/ 273338 w 1084324"/>
              <a:gd name="connsiteY140" fmla="*/ 262614 h 1775758"/>
              <a:gd name="connsiteX141" fmla="*/ 276191 w 1084324"/>
              <a:gd name="connsiteY141" fmla="*/ 261259 h 1775758"/>
              <a:gd name="connsiteX142" fmla="*/ 274363 w 1084324"/>
              <a:gd name="connsiteY142" fmla="*/ 262209 h 1775758"/>
              <a:gd name="connsiteX143" fmla="*/ 284383 w 1084324"/>
              <a:gd name="connsiteY143" fmla="*/ 258238 h 1775758"/>
              <a:gd name="connsiteX144" fmla="*/ 282106 w 1084324"/>
              <a:gd name="connsiteY144" fmla="*/ 258904 h 1775758"/>
              <a:gd name="connsiteX145" fmla="*/ 285463 w 1084324"/>
              <a:gd name="connsiteY145" fmla="*/ 257813 h 1775758"/>
              <a:gd name="connsiteX146" fmla="*/ 286008 w 1084324"/>
              <a:gd name="connsiteY146" fmla="*/ 257597 h 1775758"/>
              <a:gd name="connsiteX147" fmla="*/ 288638 w 1084324"/>
              <a:gd name="connsiteY147" fmla="*/ 256764 h 1775758"/>
              <a:gd name="connsiteX148" fmla="*/ 298322 w 1084324"/>
              <a:gd name="connsiteY148" fmla="*/ 253842 h 1775758"/>
              <a:gd name="connsiteX149" fmla="*/ 303236 w 1084324"/>
              <a:gd name="connsiteY149" fmla="*/ 252570 h 1775758"/>
              <a:gd name="connsiteX150" fmla="*/ 316578 w 1084324"/>
              <a:gd name="connsiteY150" fmla="*/ 249824 h 1775758"/>
              <a:gd name="connsiteX151" fmla="*/ 324447 w 1084324"/>
              <a:gd name="connsiteY151" fmla="*/ 248517 h 1775758"/>
              <a:gd name="connsiteX152" fmla="*/ 337200 w 1084324"/>
              <a:gd name="connsiteY152" fmla="*/ 247043 h 1775758"/>
              <a:gd name="connsiteX153" fmla="*/ 368273 w 1084324"/>
              <a:gd name="connsiteY153" fmla="*/ 245441 h 1775758"/>
              <a:gd name="connsiteX154" fmla="*/ 369724 w 1084324"/>
              <a:gd name="connsiteY154" fmla="*/ 245407 h 1775758"/>
              <a:gd name="connsiteX155" fmla="*/ 371425 w 1084324"/>
              <a:gd name="connsiteY155" fmla="*/ 245441 h 1775758"/>
              <a:gd name="connsiteX156" fmla="*/ 377354 w 1084324"/>
              <a:gd name="connsiteY156" fmla="*/ 245585 h 1775758"/>
              <a:gd name="connsiteX157" fmla="*/ 392167 w 1084324"/>
              <a:gd name="connsiteY157" fmla="*/ 246323 h 1775758"/>
              <a:gd name="connsiteX158" fmla="*/ 421732 w 1084324"/>
              <a:gd name="connsiteY158" fmla="*/ 249364 h 1775758"/>
              <a:gd name="connsiteX159" fmla="*/ 461405 w 1084324"/>
              <a:gd name="connsiteY159" fmla="*/ 256668 h 1775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</a:cxnLst>
            <a:rect l="l" t="t" r="r" b="b"/>
            <a:pathLst>
              <a:path w="1084324" h="1775758">
                <a:moveTo>
                  <a:pt x="174988" y="287766"/>
                </a:moveTo>
                <a:cubicBezTo>
                  <a:pt x="121169" y="327645"/>
                  <a:pt x="77944" y="387244"/>
                  <a:pt x="71562" y="455334"/>
                </a:cubicBezTo>
                <a:cubicBezTo>
                  <a:pt x="65750" y="517337"/>
                  <a:pt x="85429" y="580029"/>
                  <a:pt x="130836" y="623516"/>
                </a:cubicBezTo>
                <a:cubicBezTo>
                  <a:pt x="153402" y="645129"/>
                  <a:pt x="181403" y="658540"/>
                  <a:pt x="211825" y="665014"/>
                </a:cubicBezTo>
                <a:cubicBezTo>
                  <a:pt x="248025" y="672719"/>
                  <a:pt x="285727" y="667647"/>
                  <a:pt x="321036" y="658087"/>
                </a:cubicBezTo>
                <a:cubicBezTo>
                  <a:pt x="392945" y="638617"/>
                  <a:pt x="461525" y="593810"/>
                  <a:pt x="505149" y="533021"/>
                </a:cubicBezTo>
                <a:cubicBezTo>
                  <a:pt x="555548" y="462792"/>
                  <a:pt x="571198" y="372901"/>
                  <a:pt x="557067" y="288053"/>
                </a:cubicBezTo>
                <a:cubicBezTo>
                  <a:pt x="664813" y="333755"/>
                  <a:pt x="759488" y="407719"/>
                  <a:pt x="832721" y="498875"/>
                </a:cubicBezTo>
                <a:cubicBezTo>
                  <a:pt x="910292" y="595429"/>
                  <a:pt x="965046" y="710599"/>
                  <a:pt x="989838" y="832006"/>
                </a:cubicBezTo>
                <a:cubicBezTo>
                  <a:pt x="1014517" y="952858"/>
                  <a:pt x="1007820" y="1077883"/>
                  <a:pt x="967532" y="1194640"/>
                </a:cubicBezTo>
                <a:cubicBezTo>
                  <a:pt x="947860" y="1251664"/>
                  <a:pt x="919616" y="1308586"/>
                  <a:pt x="887524" y="1356969"/>
                </a:cubicBezTo>
                <a:cubicBezTo>
                  <a:pt x="870804" y="1382172"/>
                  <a:pt x="852599" y="1406381"/>
                  <a:pt x="833068" y="1429458"/>
                </a:cubicBezTo>
                <a:cubicBezTo>
                  <a:pt x="823041" y="1441322"/>
                  <a:pt x="812662" y="1452844"/>
                  <a:pt x="801956" y="1464091"/>
                </a:cubicBezTo>
                <a:cubicBezTo>
                  <a:pt x="796604" y="1469714"/>
                  <a:pt x="791165" y="1475269"/>
                  <a:pt x="785648" y="1480721"/>
                </a:cubicBezTo>
                <a:cubicBezTo>
                  <a:pt x="783440" y="1482916"/>
                  <a:pt x="781221" y="1485076"/>
                  <a:pt x="778989" y="1487237"/>
                </a:cubicBezTo>
                <a:cubicBezTo>
                  <a:pt x="777748" y="1488437"/>
                  <a:pt x="776499" y="1489637"/>
                  <a:pt x="775251" y="1490837"/>
                </a:cubicBezTo>
                <a:cubicBezTo>
                  <a:pt x="774727" y="1491317"/>
                  <a:pt x="773276" y="1492689"/>
                  <a:pt x="772395" y="1493477"/>
                </a:cubicBezTo>
                <a:cubicBezTo>
                  <a:pt x="749918" y="1514360"/>
                  <a:pt x="726241" y="1533905"/>
                  <a:pt x="701500" y="1552010"/>
                </a:cubicBezTo>
                <a:cubicBezTo>
                  <a:pt x="698682" y="1554068"/>
                  <a:pt x="695839" y="1556091"/>
                  <a:pt x="693010" y="1558148"/>
                </a:cubicBezTo>
                <a:cubicBezTo>
                  <a:pt x="692852" y="1558251"/>
                  <a:pt x="692760" y="1558320"/>
                  <a:pt x="692626" y="1558423"/>
                </a:cubicBezTo>
                <a:cubicBezTo>
                  <a:pt x="691371" y="1559280"/>
                  <a:pt x="690123" y="1560137"/>
                  <a:pt x="688868" y="1560994"/>
                </a:cubicBezTo>
                <a:cubicBezTo>
                  <a:pt x="682473" y="1565383"/>
                  <a:pt x="676009" y="1569670"/>
                  <a:pt x="669484" y="1573853"/>
                </a:cubicBezTo>
                <a:cubicBezTo>
                  <a:pt x="656430" y="1582254"/>
                  <a:pt x="642796" y="1589627"/>
                  <a:pt x="629632" y="1597788"/>
                </a:cubicBezTo>
                <a:cubicBezTo>
                  <a:pt x="640749" y="1590895"/>
                  <a:pt x="628891" y="1598130"/>
                  <a:pt x="626436" y="1599468"/>
                </a:cubicBezTo>
                <a:cubicBezTo>
                  <a:pt x="623024" y="1601285"/>
                  <a:pt x="619599" y="1603102"/>
                  <a:pt x="616159" y="1604851"/>
                </a:cubicBezTo>
                <a:cubicBezTo>
                  <a:pt x="609284" y="1608417"/>
                  <a:pt x="602354" y="1611846"/>
                  <a:pt x="595369" y="1615172"/>
                </a:cubicBezTo>
                <a:cubicBezTo>
                  <a:pt x="591879" y="1616853"/>
                  <a:pt x="588378" y="1618499"/>
                  <a:pt x="584859" y="1620110"/>
                </a:cubicBezTo>
                <a:cubicBezTo>
                  <a:pt x="584146" y="1620419"/>
                  <a:pt x="583430" y="1620762"/>
                  <a:pt x="582713" y="1621071"/>
                </a:cubicBezTo>
                <a:cubicBezTo>
                  <a:pt x="575560" y="1624156"/>
                  <a:pt x="568400" y="1627208"/>
                  <a:pt x="561169" y="1630089"/>
                </a:cubicBezTo>
                <a:cubicBezTo>
                  <a:pt x="554705" y="1632661"/>
                  <a:pt x="548207" y="1635129"/>
                  <a:pt x="541675" y="1637530"/>
                </a:cubicBezTo>
                <a:cubicBezTo>
                  <a:pt x="538393" y="1638730"/>
                  <a:pt x="525078" y="1642913"/>
                  <a:pt x="539333" y="1638421"/>
                </a:cubicBezTo>
                <a:cubicBezTo>
                  <a:pt x="534913" y="1639827"/>
                  <a:pt x="530544" y="1641404"/>
                  <a:pt x="526134" y="1642810"/>
                </a:cubicBezTo>
                <a:cubicBezTo>
                  <a:pt x="519513" y="1644971"/>
                  <a:pt x="512857" y="1646994"/>
                  <a:pt x="506178" y="1648914"/>
                </a:cubicBezTo>
                <a:cubicBezTo>
                  <a:pt x="502464" y="1650011"/>
                  <a:pt x="498744" y="1651040"/>
                  <a:pt x="495013" y="1652068"/>
                </a:cubicBezTo>
                <a:cubicBezTo>
                  <a:pt x="493521" y="1652446"/>
                  <a:pt x="492026" y="1652857"/>
                  <a:pt x="490531" y="1653269"/>
                </a:cubicBezTo>
                <a:cubicBezTo>
                  <a:pt x="489269" y="1653612"/>
                  <a:pt x="479449" y="1656218"/>
                  <a:pt x="486550" y="1654297"/>
                </a:cubicBezTo>
                <a:cubicBezTo>
                  <a:pt x="493243" y="1652514"/>
                  <a:pt x="482291" y="1655326"/>
                  <a:pt x="480278" y="1655772"/>
                </a:cubicBezTo>
                <a:cubicBezTo>
                  <a:pt x="476510" y="1656664"/>
                  <a:pt x="472735" y="1657487"/>
                  <a:pt x="468949" y="1658309"/>
                </a:cubicBezTo>
                <a:cubicBezTo>
                  <a:pt x="461755" y="1659852"/>
                  <a:pt x="454537" y="1661293"/>
                  <a:pt x="447298" y="1662596"/>
                </a:cubicBezTo>
                <a:cubicBezTo>
                  <a:pt x="443139" y="1663350"/>
                  <a:pt x="438945" y="1663967"/>
                  <a:pt x="434758" y="1664619"/>
                </a:cubicBezTo>
                <a:cubicBezTo>
                  <a:pt x="441695" y="1658824"/>
                  <a:pt x="448632" y="1652994"/>
                  <a:pt x="455569" y="1647200"/>
                </a:cubicBezTo>
                <a:cubicBezTo>
                  <a:pt x="468928" y="1636055"/>
                  <a:pt x="482288" y="1624877"/>
                  <a:pt x="495647" y="1613698"/>
                </a:cubicBezTo>
                <a:cubicBezTo>
                  <a:pt x="510779" y="1601045"/>
                  <a:pt x="499769" y="1580025"/>
                  <a:pt x="487322" y="1569738"/>
                </a:cubicBezTo>
                <a:cubicBezTo>
                  <a:pt x="478893" y="1562743"/>
                  <a:pt x="468640" y="1556605"/>
                  <a:pt x="457671" y="1554925"/>
                </a:cubicBezTo>
                <a:cubicBezTo>
                  <a:pt x="449647" y="1553691"/>
                  <a:pt x="439148" y="1552936"/>
                  <a:pt x="432444" y="1558525"/>
                </a:cubicBezTo>
                <a:cubicBezTo>
                  <a:pt x="385796" y="1597513"/>
                  <a:pt x="339151" y="1636501"/>
                  <a:pt x="292503" y="1675523"/>
                </a:cubicBezTo>
                <a:cubicBezTo>
                  <a:pt x="279144" y="1686667"/>
                  <a:pt x="265784" y="1697846"/>
                  <a:pt x="252425" y="1708990"/>
                </a:cubicBezTo>
                <a:cubicBezTo>
                  <a:pt x="247288" y="1713310"/>
                  <a:pt x="244836" y="1718420"/>
                  <a:pt x="245131" y="1725175"/>
                </a:cubicBezTo>
                <a:cubicBezTo>
                  <a:pt x="245454" y="1732513"/>
                  <a:pt x="248691" y="1739714"/>
                  <a:pt x="253412" y="1745338"/>
                </a:cubicBezTo>
                <a:cubicBezTo>
                  <a:pt x="264886" y="1759054"/>
                  <a:pt x="281972" y="1768346"/>
                  <a:pt x="300012" y="1768689"/>
                </a:cubicBezTo>
                <a:cubicBezTo>
                  <a:pt x="396059" y="1770541"/>
                  <a:pt x="492108" y="1772358"/>
                  <a:pt x="588155" y="1774209"/>
                </a:cubicBezTo>
                <a:cubicBezTo>
                  <a:pt x="615230" y="1774724"/>
                  <a:pt x="642306" y="1775238"/>
                  <a:pt x="669381" y="1775753"/>
                </a:cubicBezTo>
                <a:cubicBezTo>
                  <a:pt x="676805" y="1775924"/>
                  <a:pt x="685994" y="1772598"/>
                  <a:pt x="690037" y="1765912"/>
                </a:cubicBezTo>
                <a:cubicBezTo>
                  <a:pt x="694114" y="1759190"/>
                  <a:pt x="692732" y="1749658"/>
                  <a:pt x="689228" y="1743074"/>
                </a:cubicBezTo>
                <a:cubicBezTo>
                  <a:pt x="679366" y="1724523"/>
                  <a:pt x="658305" y="1712007"/>
                  <a:pt x="637409" y="1711596"/>
                </a:cubicBezTo>
                <a:cubicBezTo>
                  <a:pt x="553052" y="1709984"/>
                  <a:pt x="468699" y="1708373"/>
                  <a:pt x="384342" y="1706761"/>
                </a:cubicBezTo>
                <a:cubicBezTo>
                  <a:pt x="385299" y="1705972"/>
                  <a:pt x="386255" y="1705149"/>
                  <a:pt x="387212" y="1704361"/>
                </a:cubicBezTo>
                <a:cubicBezTo>
                  <a:pt x="521725" y="1684610"/>
                  <a:pt x="649877" y="1629986"/>
                  <a:pt x="760064" y="1550570"/>
                </a:cubicBezTo>
                <a:cubicBezTo>
                  <a:pt x="866518" y="1473898"/>
                  <a:pt x="954828" y="1371028"/>
                  <a:pt x="1012685" y="1253139"/>
                </a:cubicBezTo>
                <a:cubicBezTo>
                  <a:pt x="1069998" y="1136381"/>
                  <a:pt x="1093634" y="1005976"/>
                  <a:pt x="1081019" y="876501"/>
                </a:cubicBezTo>
                <a:cubicBezTo>
                  <a:pt x="1068400" y="746967"/>
                  <a:pt x="1020939" y="621352"/>
                  <a:pt x="947308" y="514237"/>
                </a:cubicBezTo>
                <a:cubicBezTo>
                  <a:pt x="874017" y="407612"/>
                  <a:pt x="773976" y="317989"/>
                  <a:pt x="656718" y="262453"/>
                </a:cubicBezTo>
                <a:cubicBezTo>
                  <a:pt x="618944" y="244564"/>
                  <a:pt x="579473" y="230042"/>
                  <a:pt x="538949" y="220163"/>
                </a:cubicBezTo>
                <a:cubicBezTo>
                  <a:pt x="530301" y="197082"/>
                  <a:pt x="519314" y="174968"/>
                  <a:pt x="506064" y="154429"/>
                </a:cubicBezTo>
                <a:cubicBezTo>
                  <a:pt x="469326" y="97477"/>
                  <a:pt x="415186" y="53181"/>
                  <a:pt x="352507" y="27607"/>
                </a:cubicBezTo>
                <a:cubicBezTo>
                  <a:pt x="285762" y="374"/>
                  <a:pt x="213122" y="-5928"/>
                  <a:pt x="142210" y="5260"/>
                </a:cubicBezTo>
                <a:cubicBezTo>
                  <a:pt x="101525" y="11683"/>
                  <a:pt x="62266" y="25015"/>
                  <a:pt x="24955" y="42232"/>
                </a:cubicBezTo>
                <a:cubicBezTo>
                  <a:pt x="20055" y="44492"/>
                  <a:pt x="-9541" y="60670"/>
                  <a:pt x="3126" y="68423"/>
                </a:cubicBezTo>
                <a:cubicBezTo>
                  <a:pt x="8667" y="71814"/>
                  <a:pt x="18814" y="69722"/>
                  <a:pt x="24359" y="68546"/>
                </a:cubicBezTo>
                <a:cubicBezTo>
                  <a:pt x="34937" y="66307"/>
                  <a:pt x="44902" y="62494"/>
                  <a:pt x="54712" y="58012"/>
                </a:cubicBezTo>
                <a:cubicBezTo>
                  <a:pt x="55940" y="57498"/>
                  <a:pt x="57160" y="56973"/>
                  <a:pt x="58391" y="56469"/>
                </a:cubicBezTo>
                <a:cubicBezTo>
                  <a:pt x="61399" y="55235"/>
                  <a:pt x="64437" y="54096"/>
                  <a:pt x="67475" y="52944"/>
                </a:cubicBezTo>
                <a:cubicBezTo>
                  <a:pt x="66916" y="53105"/>
                  <a:pt x="66316" y="53273"/>
                  <a:pt x="65647" y="53462"/>
                </a:cubicBezTo>
                <a:cubicBezTo>
                  <a:pt x="66594" y="53198"/>
                  <a:pt x="67530" y="52882"/>
                  <a:pt x="68462" y="52560"/>
                </a:cubicBezTo>
                <a:cubicBezTo>
                  <a:pt x="68846" y="52412"/>
                  <a:pt x="69227" y="52262"/>
                  <a:pt x="69614" y="52114"/>
                </a:cubicBezTo>
                <a:cubicBezTo>
                  <a:pt x="70499" y="51775"/>
                  <a:pt x="71593" y="51463"/>
                  <a:pt x="72286" y="51302"/>
                </a:cubicBezTo>
                <a:cubicBezTo>
                  <a:pt x="76178" y="50067"/>
                  <a:pt x="80090" y="48891"/>
                  <a:pt x="84027" y="47807"/>
                </a:cubicBezTo>
                <a:cubicBezTo>
                  <a:pt x="84243" y="47749"/>
                  <a:pt x="84791" y="47602"/>
                  <a:pt x="85432" y="47434"/>
                </a:cubicBezTo>
                <a:cubicBezTo>
                  <a:pt x="86513" y="47170"/>
                  <a:pt x="87651" y="46892"/>
                  <a:pt x="87997" y="46813"/>
                </a:cubicBezTo>
                <a:cubicBezTo>
                  <a:pt x="91903" y="45921"/>
                  <a:pt x="95822" y="45098"/>
                  <a:pt x="99755" y="44348"/>
                </a:cubicBezTo>
                <a:cubicBezTo>
                  <a:pt x="102903" y="43747"/>
                  <a:pt x="106061" y="43192"/>
                  <a:pt x="109223" y="42681"/>
                </a:cubicBezTo>
                <a:cubicBezTo>
                  <a:pt x="109446" y="42647"/>
                  <a:pt x="109699" y="42588"/>
                  <a:pt x="109964" y="42527"/>
                </a:cubicBezTo>
                <a:cubicBezTo>
                  <a:pt x="109943" y="42534"/>
                  <a:pt x="109926" y="42541"/>
                  <a:pt x="109905" y="42547"/>
                </a:cubicBezTo>
                <a:cubicBezTo>
                  <a:pt x="112021" y="41810"/>
                  <a:pt x="114870" y="41920"/>
                  <a:pt x="117065" y="41676"/>
                </a:cubicBezTo>
                <a:cubicBezTo>
                  <a:pt x="124640" y="40836"/>
                  <a:pt x="132238" y="40246"/>
                  <a:pt x="139851" y="39907"/>
                </a:cubicBezTo>
                <a:cubicBezTo>
                  <a:pt x="143458" y="39746"/>
                  <a:pt x="147069" y="39640"/>
                  <a:pt x="150679" y="39585"/>
                </a:cubicBezTo>
                <a:cubicBezTo>
                  <a:pt x="150601" y="39585"/>
                  <a:pt x="153515" y="39592"/>
                  <a:pt x="154846" y="39585"/>
                </a:cubicBezTo>
                <a:cubicBezTo>
                  <a:pt x="156667" y="39633"/>
                  <a:pt x="159825" y="39701"/>
                  <a:pt x="160318" y="39718"/>
                </a:cubicBezTo>
                <a:cubicBezTo>
                  <a:pt x="175979" y="40243"/>
                  <a:pt x="191601" y="41803"/>
                  <a:pt x="207059" y="44372"/>
                </a:cubicBezTo>
                <a:cubicBezTo>
                  <a:pt x="267704" y="54439"/>
                  <a:pt x="327815" y="82413"/>
                  <a:pt x="374737" y="124651"/>
                </a:cubicBezTo>
                <a:cubicBezTo>
                  <a:pt x="400578" y="147914"/>
                  <a:pt x="421996" y="175623"/>
                  <a:pt x="438739" y="206045"/>
                </a:cubicBezTo>
                <a:cubicBezTo>
                  <a:pt x="431257" y="205775"/>
                  <a:pt x="423765" y="205624"/>
                  <a:pt x="416256" y="205723"/>
                </a:cubicBezTo>
                <a:cubicBezTo>
                  <a:pt x="330328" y="206875"/>
                  <a:pt x="243945" y="236663"/>
                  <a:pt x="174988" y="287766"/>
                </a:cubicBezTo>
                <a:close/>
                <a:moveTo>
                  <a:pt x="305338" y="251956"/>
                </a:moveTo>
                <a:cubicBezTo>
                  <a:pt x="305279" y="251980"/>
                  <a:pt x="305142" y="252018"/>
                  <a:pt x="304978" y="252063"/>
                </a:cubicBezTo>
                <a:cubicBezTo>
                  <a:pt x="305091" y="252022"/>
                  <a:pt x="305224" y="252001"/>
                  <a:pt x="305338" y="251956"/>
                </a:cubicBezTo>
                <a:close/>
                <a:moveTo>
                  <a:pt x="461405" y="256668"/>
                </a:moveTo>
                <a:cubicBezTo>
                  <a:pt x="485775" y="325334"/>
                  <a:pt x="488940" y="401941"/>
                  <a:pt x="468044" y="470963"/>
                </a:cubicBezTo>
                <a:cubicBezTo>
                  <a:pt x="459115" y="500463"/>
                  <a:pt x="445879" y="528406"/>
                  <a:pt x="428675" y="551528"/>
                </a:cubicBezTo>
                <a:cubicBezTo>
                  <a:pt x="419853" y="563389"/>
                  <a:pt x="410049" y="574427"/>
                  <a:pt x="399532" y="584799"/>
                </a:cubicBezTo>
                <a:cubicBezTo>
                  <a:pt x="398963" y="585283"/>
                  <a:pt x="395068" y="588938"/>
                  <a:pt x="394097" y="589795"/>
                </a:cubicBezTo>
                <a:cubicBezTo>
                  <a:pt x="391505" y="592079"/>
                  <a:pt x="388872" y="594318"/>
                  <a:pt x="386193" y="596506"/>
                </a:cubicBezTo>
                <a:cubicBezTo>
                  <a:pt x="383227" y="598930"/>
                  <a:pt x="380213" y="601289"/>
                  <a:pt x="377151" y="603590"/>
                </a:cubicBezTo>
                <a:cubicBezTo>
                  <a:pt x="375906" y="604526"/>
                  <a:pt x="374641" y="605431"/>
                  <a:pt x="373383" y="606350"/>
                </a:cubicBezTo>
                <a:cubicBezTo>
                  <a:pt x="373084" y="606549"/>
                  <a:pt x="372731" y="606782"/>
                  <a:pt x="372316" y="607060"/>
                </a:cubicBezTo>
                <a:cubicBezTo>
                  <a:pt x="369477" y="608957"/>
                  <a:pt x="366600" y="610801"/>
                  <a:pt x="363689" y="612584"/>
                </a:cubicBezTo>
                <a:cubicBezTo>
                  <a:pt x="360579" y="614491"/>
                  <a:pt x="349513" y="619189"/>
                  <a:pt x="360953" y="614364"/>
                </a:cubicBezTo>
                <a:cubicBezTo>
                  <a:pt x="357548" y="615801"/>
                  <a:pt x="354280" y="617885"/>
                  <a:pt x="350943" y="619497"/>
                </a:cubicBezTo>
                <a:cubicBezTo>
                  <a:pt x="350234" y="619840"/>
                  <a:pt x="349517" y="620176"/>
                  <a:pt x="348804" y="620509"/>
                </a:cubicBezTo>
                <a:cubicBezTo>
                  <a:pt x="348574" y="620601"/>
                  <a:pt x="348396" y="620673"/>
                  <a:pt x="348114" y="620786"/>
                </a:cubicBezTo>
                <a:cubicBezTo>
                  <a:pt x="345035" y="622052"/>
                  <a:pt x="341901" y="623159"/>
                  <a:pt x="338808" y="624377"/>
                </a:cubicBezTo>
                <a:cubicBezTo>
                  <a:pt x="353069" y="618767"/>
                  <a:pt x="340361" y="623749"/>
                  <a:pt x="337025" y="624723"/>
                </a:cubicBezTo>
                <a:cubicBezTo>
                  <a:pt x="336110" y="624990"/>
                  <a:pt x="335191" y="625244"/>
                  <a:pt x="334272" y="625498"/>
                </a:cubicBezTo>
                <a:cubicBezTo>
                  <a:pt x="330849" y="626180"/>
                  <a:pt x="327427" y="626852"/>
                  <a:pt x="324002" y="627514"/>
                </a:cubicBezTo>
                <a:cubicBezTo>
                  <a:pt x="322572" y="627658"/>
                  <a:pt x="321142" y="627867"/>
                  <a:pt x="319715" y="628005"/>
                </a:cubicBezTo>
                <a:cubicBezTo>
                  <a:pt x="316153" y="628351"/>
                  <a:pt x="312580" y="628591"/>
                  <a:pt x="309003" y="628721"/>
                </a:cubicBezTo>
                <a:cubicBezTo>
                  <a:pt x="308602" y="628735"/>
                  <a:pt x="308201" y="628742"/>
                  <a:pt x="307803" y="628752"/>
                </a:cubicBezTo>
                <a:cubicBezTo>
                  <a:pt x="308036" y="628756"/>
                  <a:pt x="306973" y="628790"/>
                  <a:pt x="305903" y="628797"/>
                </a:cubicBezTo>
                <a:cubicBezTo>
                  <a:pt x="305509" y="628803"/>
                  <a:pt x="305115" y="628814"/>
                  <a:pt x="304720" y="628824"/>
                </a:cubicBezTo>
                <a:cubicBezTo>
                  <a:pt x="305084" y="628814"/>
                  <a:pt x="305399" y="628803"/>
                  <a:pt x="305691" y="628797"/>
                </a:cubicBezTo>
                <a:cubicBezTo>
                  <a:pt x="305221" y="628797"/>
                  <a:pt x="304768" y="628793"/>
                  <a:pt x="304446" y="628776"/>
                </a:cubicBezTo>
                <a:cubicBezTo>
                  <a:pt x="300523" y="628577"/>
                  <a:pt x="296611" y="628392"/>
                  <a:pt x="292698" y="627991"/>
                </a:cubicBezTo>
                <a:cubicBezTo>
                  <a:pt x="277275" y="626400"/>
                  <a:pt x="267866" y="624092"/>
                  <a:pt x="253820" y="618307"/>
                </a:cubicBezTo>
                <a:cubicBezTo>
                  <a:pt x="200146" y="596207"/>
                  <a:pt x="166158" y="545499"/>
                  <a:pt x="154637" y="489840"/>
                </a:cubicBezTo>
                <a:cubicBezTo>
                  <a:pt x="142566" y="431537"/>
                  <a:pt x="158014" y="371251"/>
                  <a:pt x="193631" y="326030"/>
                </a:cubicBezTo>
                <a:cubicBezTo>
                  <a:pt x="198552" y="319782"/>
                  <a:pt x="203784" y="313771"/>
                  <a:pt x="209284" y="308027"/>
                </a:cubicBezTo>
                <a:cubicBezTo>
                  <a:pt x="210389" y="306875"/>
                  <a:pt x="211500" y="305733"/>
                  <a:pt x="212624" y="304602"/>
                </a:cubicBezTo>
                <a:cubicBezTo>
                  <a:pt x="212940" y="304283"/>
                  <a:pt x="214757" y="302524"/>
                  <a:pt x="215621" y="301670"/>
                </a:cubicBezTo>
                <a:cubicBezTo>
                  <a:pt x="218107" y="299369"/>
                  <a:pt x="220624" y="297099"/>
                  <a:pt x="223196" y="294894"/>
                </a:cubicBezTo>
                <a:cubicBezTo>
                  <a:pt x="228888" y="290025"/>
                  <a:pt x="235393" y="283339"/>
                  <a:pt x="242162" y="280064"/>
                </a:cubicBezTo>
                <a:cubicBezTo>
                  <a:pt x="241418" y="280424"/>
                  <a:pt x="235619" y="284463"/>
                  <a:pt x="240807" y="281045"/>
                </a:cubicBezTo>
                <a:cubicBezTo>
                  <a:pt x="242491" y="279937"/>
                  <a:pt x="244157" y="278805"/>
                  <a:pt x="245848" y="277708"/>
                </a:cubicBezTo>
                <a:cubicBezTo>
                  <a:pt x="249575" y="275294"/>
                  <a:pt x="253357" y="272966"/>
                  <a:pt x="257188" y="270723"/>
                </a:cubicBezTo>
                <a:cubicBezTo>
                  <a:pt x="258086" y="270199"/>
                  <a:pt x="259242" y="269657"/>
                  <a:pt x="260260" y="269057"/>
                </a:cubicBezTo>
                <a:cubicBezTo>
                  <a:pt x="260322" y="269019"/>
                  <a:pt x="260383" y="268985"/>
                  <a:pt x="260449" y="268947"/>
                </a:cubicBezTo>
                <a:cubicBezTo>
                  <a:pt x="260788" y="268741"/>
                  <a:pt x="261110" y="268532"/>
                  <a:pt x="261395" y="268309"/>
                </a:cubicBezTo>
                <a:cubicBezTo>
                  <a:pt x="261203" y="268457"/>
                  <a:pt x="261052" y="268570"/>
                  <a:pt x="260877" y="268707"/>
                </a:cubicBezTo>
                <a:cubicBezTo>
                  <a:pt x="260884" y="268704"/>
                  <a:pt x="260894" y="268697"/>
                  <a:pt x="260901" y="268693"/>
                </a:cubicBezTo>
                <a:cubicBezTo>
                  <a:pt x="263946" y="267106"/>
                  <a:pt x="267025" y="265580"/>
                  <a:pt x="270122" y="264098"/>
                </a:cubicBezTo>
                <a:cubicBezTo>
                  <a:pt x="270746" y="263749"/>
                  <a:pt x="271655" y="263289"/>
                  <a:pt x="272450" y="262967"/>
                </a:cubicBezTo>
                <a:cubicBezTo>
                  <a:pt x="272745" y="262847"/>
                  <a:pt x="273043" y="262734"/>
                  <a:pt x="273338" y="262614"/>
                </a:cubicBezTo>
                <a:cubicBezTo>
                  <a:pt x="274302" y="262182"/>
                  <a:pt x="275262" y="261743"/>
                  <a:pt x="276191" y="261259"/>
                </a:cubicBezTo>
                <a:cubicBezTo>
                  <a:pt x="275522" y="261609"/>
                  <a:pt x="274916" y="261925"/>
                  <a:pt x="274363" y="262209"/>
                </a:cubicBezTo>
                <a:cubicBezTo>
                  <a:pt x="277696" y="260865"/>
                  <a:pt x="281033" y="259541"/>
                  <a:pt x="284383" y="258238"/>
                </a:cubicBezTo>
                <a:cubicBezTo>
                  <a:pt x="283701" y="258441"/>
                  <a:pt x="282960" y="258657"/>
                  <a:pt x="282106" y="258904"/>
                </a:cubicBezTo>
                <a:cubicBezTo>
                  <a:pt x="283234" y="258578"/>
                  <a:pt x="284349" y="258197"/>
                  <a:pt x="285463" y="257813"/>
                </a:cubicBezTo>
                <a:cubicBezTo>
                  <a:pt x="285645" y="257741"/>
                  <a:pt x="285827" y="257669"/>
                  <a:pt x="286008" y="257597"/>
                </a:cubicBezTo>
                <a:cubicBezTo>
                  <a:pt x="286859" y="257268"/>
                  <a:pt x="287932" y="256946"/>
                  <a:pt x="288638" y="256764"/>
                </a:cubicBezTo>
                <a:cubicBezTo>
                  <a:pt x="291851" y="255742"/>
                  <a:pt x="295078" y="254758"/>
                  <a:pt x="298322" y="253842"/>
                </a:cubicBezTo>
                <a:cubicBezTo>
                  <a:pt x="299910" y="253393"/>
                  <a:pt x="301597" y="253019"/>
                  <a:pt x="303236" y="252570"/>
                </a:cubicBezTo>
                <a:cubicBezTo>
                  <a:pt x="307680" y="251620"/>
                  <a:pt x="312107" y="250636"/>
                  <a:pt x="316578" y="249824"/>
                </a:cubicBezTo>
                <a:cubicBezTo>
                  <a:pt x="318090" y="249549"/>
                  <a:pt x="323168" y="248750"/>
                  <a:pt x="324447" y="248517"/>
                </a:cubicBezTo>
                <a:cubicBezTo>
                  <a:pt x="328689" y="247958"/>
                  <a:pt x="332941" y="247447"/>
                  <a:pt x="337200" y="247043"/>
                </a:cubicBezTo>
                <a:cubicBezTo>
                  <a:pt x="347531" y="246065"/>
                  <a:pt x="357897" y="245561"/>
                  <a:pt x="368273" y="245441"/>
                </a:cubicBezTo>
                <a:cubicBezTo>
                  <a:pt x="369162" y="245431"/>
                  <a:pt x="369570" y="245421"/>
                  <a:pt x="369724" y="245407"/>
                </a:cubicBezTo>
                <a:cubicBezTo>
                  <a:pt x="370201" y="245417"/>
                  <a:pt x="370746" y="245427"/>
                  <a:pt x="371425" y="245441"/>
                </a:cubicBezTo>
                <a:cubicBezTo>
                  <a:pt x="373400" y="245479"/>
                  <a:pt x="375375" y="245524"/>
                  <a:pt x="377354" y="245585"/>
                </a:cubicBezTo>
                <a:cubicBezTo>
                  <a:pt x="382295" y="245740"/>
                  <a:pt x="387236" y="245987"/>
                  <a:pt x="392167" y="246323"/>
                </a:cubicBezTo>
                <a:cubicBezTo>
                  <a:pt x="402053" y="246998"/>
                  <a:pt x="411914" y="248020"/>
                  <a:pt x="421732" y="249364"/>
                </a:cubicBezTo>
                <a:cubicBezTo>
                  <a:pt x="435084" y="251209"/>
                  <a:pt x="448303" y="253688"/>
                  <a:pt x="461405" y="256668"/>
                </a:cubicBezTo>
                <a:close/>
              </a:path>
            </a:pathLst>
          </a:custGeom>
          <a:solidFill>
            <a:schemeClr val="tx1">
              <a:lumMod val="60000"/>
              <a:lumOff val="40000"/>
            </a:schemeClr>
          </a:solidFill>
          <a:ln w="3429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35AABD63-5D83-4F17-8BCB-AB265C4FDEA8}"/>
              </a:ext>
            </a:extLst>
          </p:cNvPr>
          <p:cNvSpPr/>
          <p:nvPr/>
        </p:nvSpPr>
        <p:spPr>
          <a:xfrm>
            <a:off x="6141244" y="866775"/>
            <a:ext cx="2235994" cy="264319"/>
          </a:xfrm>
          <a:prstGeom prst="rect">
            <a:avLst/>
          </a:prstGeom>
          <a:solidFill>
            <a:schemeClr val="tx1">
              <a:lumMod val="60000"/>
              <a:lumOff val="4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23448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Padrão do plano de fundo&#10;&#10;Descrição gerada automaticamente">
            <a:extLst>
              <a:ext uri="{FF2B5EF4-FFF2-40B4-BE49-F238E27FC236}">
                <a16:creationId xmlns:a16="http://schemas.microsoft.com/office/drawing/2014/main" id="{044EC3C2-C17F-4B3A-8F19-7F509146AF3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BBBE8EA3-14AF-4366-A914-DFBF7D3B4F38}"/>
              </a:ext>
            </a:extLst>
          </p:cNvPr>
          <p:cNvSpPr/>
          <p:nvPr/>
        </p:nvSpPr>
        <p:spPr>
          <a:xfrm>
            <a:off x="1" y="6776341"/>
            <a:ext cx="12192000" cy="816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11" name="Tabela 10">
            <a:extLst>
              <a:ext uri="{FF2B5EF4-FFF2-40B4-BE49-F238E27FC236}">
                <a16:creationId xmlns:a16="http://schemas.microsoft.com/office/drawing/2014/main" id="{092F5402-D692-412B-98D0-2F2D256B28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2556722"/>
              </p:ext>
            </p:extLst>
          </p:nvPr>
        </p:nvGraphicFramePr>
        <p:xfrm>
          <a:off x="775858" y="4561360"/>
          <a:ext cx="5447143" cy="1621263"/>
        </p:xfrm>
        <a:graphic>
          <a:graphicData uri="http://schemas.openxmlformats.org/drawingml/2006/table">
            <a:tbl>
              <a:tblPr firstRow="1" firstCol="1" bandRow="1"/>
              <a:tblGrid>
                <a:gridCol w="9767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4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01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360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17173">
                <a:tc rowSpan="7"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025525" algn="l"/>
                        </a:tabLst>
                      </a:pPr>
                      <a:r>
                        <a:rPr lang="pt-BR" sz="1200" b="1" dirty="0">
                          <a:effectLst/>
                          <a:latin typeface="Calibri Light"/>
                          <a:ea typeface="Calibri Light"/>
                          <a:cs typeface="Calibri Light"/>
                        </a:rPr>
                        <a:t>Bacharelado- Faculdades Sem Fins Lucrativos</a:t>
                      </a:r>
                      <a:endParaRPr lang="pt-BR" sz="1200" dirty="0">
                        <a:effectLst/>
                        <a:latin typeface="Calibri Light"/>
                        <a:ea typeface="Calibri Light"/>
                        <a:cs typeface="Times New Roman"/>
                      </a:endParaRPr>
                    </a:p>
                  </a:txBody>
                  <a:tcPr marL="58082" marR="58082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025525" algn="l"/>
                        </a:tabLst>
                      </a:pPr>
                      <a:r>
                        <a:rPr lang="pt-BR" sz="1200" b="1" dirty="0">
                          <a:effectLst/>
                          <a:latin typeface="Calibri Light"/>
                          <a:ea typeface="Calibri Light"/>
                          <a:cs typeface="Calibri Light"/>
                        </a:rPr>
                        <a:t>Curso</a:t>
                      </a:r>
                      <a:endParaRPr lang="pt-BR" sz="1200" dirty="0">
                        <a:effectLst/>
                        <a:latin typeface="Calibri Light"/>
                        <a:ea typeface="Calibri Light"/>
                        <a:cs typeface="Times New Roman"/>
                      </a:endParaRPr>
                    </a:p>
                  </a:txBody>
                  <a:tcPr marL="58082" marR="58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025525" algn="l"/>
                        </a:tabLst>
                      </a:pPr>
                      <a:r>
                        <a:rPr lang="pt-BR" sz="1200" b="1" dirty="0">
                          <a:effectLst/>
                          <a:latin typeface="Calibri Light"/>
                          <a:ea typeface="Calibri Light"/>
                          <a:cs typeface="Calibri Light"/>
                        </a:rPr>
                        <a:t>Número de IES</a:t>
                      </a:r>
                      <a:endParaRPr lang="pt-BR" sz="1200" dirty="0">
                        <a:effectLst/>
                        <a:latin typeface="Calibri Light"/>
                        <a:ea typeface="Calibri Light"/>
                        <a:cs typeface="Times New Roman"/>
                      </a:endParaRPr>
                    </a:p>
                  </a:txBody>
                  <a:tcPr marL="58082" marR="58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025525" algn="l"/>
                        </a:tabLst>
                      </a:pPr>
                      <a:r>
                        <a:rPr lang="pt-BR" sz="1200" b="1">
                          <a:effectLst/>
                          <a:latin typeface="Calibri Light"/>
                          <a:ea typeface="Calibri Light"/>
                          <a:cs typeface="Calibri Light"/>
                        </a:rPr>
                        <a:t>Vagas Anuais</a:t>
                      </a:r>
                      <a:endParaRPr lang="pt-BR" sz="1200">
                        <a:effectLst/>
                        <a:latin typeface="Calibri Light"/>
                        <a:ea typeface="Calibri Light"/>
                        <a:cs typeface="Times New Roman"/>
                      </a:endParaRPr>
                    </a:p>
                  </a:txBody>
                  <a:tcPr marL="58082" marR="58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717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025525" algn="l"/>
                        </a:tabLst>
                      </a:pPr>
                      <a:r>
                        <a:rPr lang="pt-BR" sz="1200" dirty="0">
                          <a:effectLst/>
                          <a:latin typeface="Calibri Light"/>
                          <a:ea typeface="Calibri Light"/>
                          <a:cs typeface="Calibri Light"/>
                        </a:rPr>
                        <a:t>Engenharia Civil</a:t>
                      </a:r>
                      <a:endParaRPr lang="pt-BR" sz="1200" dirty="0">
                        <a:effectLst/>
                        <a:latin typeface="Calibri Light"/>
                        <a:ea typeface="Calibri Light"/>
                        <a:cs typeface="Times New Roman"/>
                      </a:endParaRPr>
                    </a:p>
                  </a:txBody>
                  <a:tcPr marL="58082" marR="58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025525" algn="l"/>
                        </a:tabLst>
                      </a:pPr>
                      <a:r>
                        <a:rPr lang="pt-BR" sz="1200" dirty="0">
                          <a:effectLst/>
                          <a:latin typeface="Calibri Light"/>
                          <a:ea typeface="Calibri Light"/>
                          <a:cs typeface="Calibri Light"/>
                        </a:rPr>
                        <a:t>04</a:t>
                      </a:r>
                      <a:endParaRPr lang="pt-BR" sz="1200" dirty="0">
                        <a:effectLst/>
                        <a:latin typeface="Calibri Light"/>
                        <a:ea typeface="Calibri Light"/>
                        <a:cs typeface="Times New Roman"/>
                      </a:endParaRPr>
                    </a:p>
                  </a:txBody>
                  <a:tcPr marL="58082" marR="58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025525" algn="l"/>
                        </a:tabLst>
                      </a:pPr>
                      <a:r>
                        <a:rPr lang="pt-BR" sz="1200" dirty="0">
                          <a:effectLst/>
                          <a:latin typeface="Calibri Light"/>
                          <a:ea typeface="Calibri Light"/>
                          <a:cs typeface="Calibri Light"/>
                        </a:rPr>
                        <a:t>510</a:t>
                      </a:r>
                      <a:endParaRPr lang="pt-BR" sz="1200" dirty="0">
                        <a:effectLst/>
                        <a:latin typeface="Calibri Light"/>
                        <a:ea typeface="Calibri Light"/>
                        <a:cs typeface="Times New Roman"/>
                      </a:endParaRPr>
                    </a:p>
                  </a:txBody>
                  <a:tcPr marL="58082" marR="58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0857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025525" algn="l"/>
                        </a:tabLst>
                      </a:pPr>
                      <a:r>
                        <a:rPr lang="pt-BR" sz="1200">
                          <a:effectLst/>
                          <a:latin typeface="Calibri Light"/>
                          <a:ea typeface="Calibri Light"/>
                          <a:cs typeface="Calibri Light"/>
                        </a:rPr>
                        <a:t>Engenharia de Produção</a:t>
                      </a:r>
                      <a:endParaRPr lang="pt-BR" sz="1200">
                        <a:effectLst/>
                        <a:latin typeface="Calibri Light"/>
                        <a:ea typeface="Calibri Light"/>
                        <a:cs typeface="Times New Roman"/>
                      </a:endParaRPr>
                    </a:p>
                  </a:txBody>
                  <a:tcPr marL="58082" marR="58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025525" algn="l"/>
                        </a:tabLst>
                      </a:pPr>
                      <a:r>
                        <a:rPr lang="pt-BR" sz="1200" dirty="0">
                          <a:effectLst/>
                          <a:latin typeface="Calibri Light"/>
                          <a:ea typeface="Calibri Light"/>
                          <a:cs typeface="Calibri Light"/>
                        </a:rPr>
                        <a:t>01</a:t>
                      </a:r>
                      <a:endParaRPr lang="pt-BR" sz="1200" dirty="0">
                        <a:effectLst/>
                        <a:latin typeface="Calibri Light"/>
                        <a:ea typeface="Calibri Light"/>
                        <a:cs typeface="Times New Roman"/>
                      </a:endParaRPr>
                    </a:p>
                  </a:txBody>
                  <a:tcPr marL="58082" marR="58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025525" algn="l"/>
                        </a:tabLst>
                      </a:pPr>
                      <a:r>
                        <a:rPr lang="pt-BR" sz="1200" dirty="0">
                          <a:effectLst/>
                          <a:latin typeface="Calibri Light"/>
                          <a:ea typeface="Calibri Light"/>
                          <a:cs typeface="Calibri Light"/>
                        </a:rPr>
                        <a:t>100</a:t>
                      </a:r>
                      <a:endParaRPr lang="pt-BR" sz="1200" dirty="0">
                        <a:effectLst/>
                        <a:latin typeface="Calibri Light"/>
                        <a:ea typeface="Calibri Light"/>
                        <a:cs typeface="Times New Roman"/>
                      </a:endParaRPr>
                    </a:p>
                  </a:txBody>
                  <a:tcPr marL="58082" marR="58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0857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025525" algn="l"/>
                        </a:tabLst>
                      </a:pPr>
                      <a:r>
                        <a:rPr lang="pt-BR" sz="1200" dirty="0">
                          <a:effectLst/>
                          <a:latin typeface="Calibri Light"/>
                          <a:ea typeface="Calibri Light"/>
                          <a:cs typeface="Calibri Light"/>
                        </a:rPr>
                        <a:t>Engenharia Mecânica</a:t>
                      </a:r>
                      <a:endParaRPr lang="pt-BR" sz="1200" dirty="0">
                        <a:effectLst/>
                        <a:latin typeface="Calibri Light"/>
                        <a:ea typeface="Calibri Light"/>
                        <a:cs typeface="Times New Roman"/>
                      </a:endParaRPr>
                    </a:p>
                  </a:txBody>
                  <a:tcPr marL="58082" marR="58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025525" algn="l"/>
                        </a:tabLst>
                      </a:pPr>
                      <a:r>
                        <a:rPr lang="pt-BR" sz="1200" dirty="0">
                          <a:effectLst/>
                          <a:latin typeface="Calibri Light"/>
                          <a:ea typeface="Calibri Light"/>
                          <a:cs typeface="Calibri Light"/>
                        </a:rPr>
                        <a:t>01</a:t>
                      </a:r>
                      <a:endParaRPr lang="pt-BR" sz="1200" dirty="0">
                        <a:effectLst/>
                        <a:latin typeface="Calibri Light"/>
                        <a:ea typeface="Calibri Light"/>
                        <a:cs typeface="Times New Roman"/>
                      </a:endParaRPr>
                    </a:p>
                  </a:txBody>
                  <a:tcPr marL="58082" marR="58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025525" algn="l"/>
                        </a:tabLst>
                      </a:pPr>
                      <a:r>
                        <a:rPr lang="pt-BR" sz="1200" dirty="0">
                          <a:effectLst/>
                          <a:latin typeface="Calibri Light"/>
                          <a:ea typeface="Calibri Light"/>
                          <a:cs typeface="Calibri Light"/>
                        </a:rPr>
                        <a:t>120</a:t>
                      </a:r>
                      <a:endParaRPr lang="pt-BR" sz="1200" dirty="0">
                        <a:effectLst/>
                        <a:latin typeface="Calibri Light"/>
                        <a:ea typeface="Calibri Light"/>
                        <a:cs typeface="Times New Roman"/>
                      </a:endParaRPr>
                    </a:p>
                  </a:txBody>
                  <a:tcPr marL="58082" marR="58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717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025525" algn="l"/>
                        </a:tabLst>
                      </a:pPr>
                      <a:r>
                        <a:rPr lang="pt-BR" sz="1200">
                          <a:effectLst/>
                          <a:latin typeface="Calibri Light"/>
                          <a:ea typeface="Calibri Light"/>
                          <a:cs typeface="Calibri Light"/>
                        </a:rPr>
                        <a:t>Agronomia</a:t>
                      </a:r>
                      <a:endParaRPr lang="pt-BR" sz="1200">
                        <a:effectLst/>
                        <a:latin typeface="Calibri Light"/>
                        <a:ea typeface="Calibri Light"/>
                        <a:cs typeface="Times New Roman"/>
                      </a:endParaRPr>
                    </a:p>
                  </a:txBody>
                  <a:tcPr marL="58082" marR="58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025525" algn="l"/>
                        </a:tabLst>
                      </a:pPr>
                      <a:r>
                        <a:rPr lang="pt-BR" sz="1200">
                          <a:effectLst/>
                          <a:latin typeface="Calibri Light"/>
                          <a:ea typeface="Calibri Light"/>
                          <a:cs typeface="Calibri Light"/>
                        </a:rPr>
                        <a:t>03</a:t>
                      </a:r>
                      <a:endParaRPr lang="pt-BR" sz="1200">
                        <a:effectLst/>
                        <a:latin typeface="Calibri Light"/>
                        <a:ea typeface="Calibri Light"/>
                        <a:cs typeface="Times New Roman"/>
                      </a:endParaRPr>
                    </a:p>
                  </a:txBody>
                  <a:tcPr marL="58082" marR="58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025525" algn="l"/>
                        </a:tabLst>
                      </a:pPr>
                      <a:r>
                        <a:rPr lang="pt-BR" sz="1200">
                          <a:effectLst/>
                          <a:latin typeface="Calibri Light"/>
                          <a:ea typeface="Calibri Light"/>
                          <a:cs typeface="Calibri Light"/>
                        </a:rPr>
                        <a:t>388</a:t>
                      </a:r>
                      <a:endParaRPr lang="pt-BR" sz="1200">
                        <a:effectLst/>
                        <a:latin typeface="Calibri Light"/>
                        <a:ea typeface="Calibri Light"/>
                        <a:cs typeface="Times New Roman"/>
                      </a:endParaRPr>
                    </a:p>
                  </a:txBody>
                  <a:tcPr marL="58082" marR="58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0857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025525" algn="l"/>
                        </a:tabLst>
                      </a:pPr>
                      <a:r>
                        <a:rPr lang="pt-BR" sz="1200" dirty="0">
                          <a:effectLst/>
                          <a:latin typeface="Calibri Light"/>
                          <a:ea typeface="Calibri Light"/>
                          <a:cs typeface="Calibri Light"/>
                        </a:rPr>
                        <a:t>Sistemas de Informação</a:t>
                      </a:r>
                      <a:endParaRPr lang="pt-BR" sz="1200" dirty="0">
                        <a:effectLst/>
                        <a:latin typeface="Calibri Light"/>
                        <a:ea typeface="Calibri Light"/>
                        <a:cs typeface="Times New Roman"/>
                      </a:endParaRPr>
                    </a:p>
                  </a:txBody>
                  <a:tcPr marL="58082" marR="58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025525" algn="l"/>
                        </a:tabLst>
                      </a:pPr>
                      <a:r>
                        <a:rPr lang="pt-BR" sz="1200" dirty="0">
                          <a:effectLst/>
                          <a:latin typeface="Calibri Light"/>
                          <a:ea typeface="Calibri Light"/>
                          <a:cs typeface="Calibri Light"/>
                        </a:rPr>
                        <a:t>07</a:t>
                      </a:r>
                      <a:endParaRPr lang="pt-BR" sz="1200" dirty="0">
                        <a:effectLst/>
                        <a:latin typeface="Calibri Light"/>
                        <a:ea typeface="Calibri Light"/>
                        <a:cs typeface="Times New Roman"/>
                      </a:endParaRPr>
                    </a:p>
                  </a:txBody>
                  <a:tcPr marL="58082" marR="58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025525" algn="l"/>
                        </a:tabLst>
                      </a:pPr>
                      <a:r>
                        <a:rPr lang="pt-BR" sz="1200" dirty="0">
                          <a:effectLst/>
                          <a:latin typeface="Calibri Light"/>
                          <a:ea typeface="Calibri Light"/>
                          <a:cs typeface="Calibri Light"/>
                        </a:rPr>
                        <a:t>758</a:t>
                      </a:r>
                      <a:endParaRPr lang="pt-BR" sz="1200" dirty="0">
                        <a:effectLst/>
                        <a:latin typeface="Calibri Light"/>
                        <a:ea typeface="Calibri Light"/>
                        <a:cs typeface="Times New Roman"/>
                      </a:endParaRPr>
                    </a:p>
                  </a:txBody>
                  <a:tcPr marL="58082" marR="58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717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025525" algn="l"/>
                        </a:tabLst>
                      </a:pPr>
                      <a:r>
                        <a:rPr lang="pt-BR" sz="1200" cap="all" dirty="0">
                          <a:effectLst/>
                          <a:latin typeface="Calibri Light"/>
                          <a:ea typeface="Calibri Light"/>
                          <a:cs typeface="Calibri Light"/>
                        </a:rPr>
                        <a:t> Total: 05</a:t>
                      </a:r>
                      <a:endParaRPr lang="pt-BR" sz="1200" dirty="0">
                        <a:effectLst/>
                        <a:latin typeface="Calibri Light"/>
                        <a:ea typeface="Calibri Light"/>
                        <a:cs typeface="Times New Roman"/>
                      </a:endParaRPr>
                    </a:p>
                  </a:txBody>
                  <a:tcPr marL="58082" marR="58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025525" algn="l"/>
                        </a:tabLst>
                      </a:pPr>
                      <a:r>
                        <a:rPr lang="pt-BR" sz="1200" b="1" dirty="0">
                          <a:effectLst/>
                          <a:latin typeface="Calibri Light"/>
                          <a:ea typeface="Calibri Light"/>
                          <a:cs typeface="Calibri Light"/>
                        </a:rPr>
                        <a:t>16</a:t>
                      </a:r>
                      <a:endParaRPr lang="pt-BR" sz="1200" dirty="0">
                        <a:effectLst/>
                        <a:latin typeface="Calibri Light"/>
                        <a:ea typeface="Calibri Light"/>
                        <a:cs typeface="Times New Roman"/>
                      </a:endParaRPr>
                    </a:p>
                  </a:txBody>
                  <a:tcPr marL="58082" marR="58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025525" algn="l"/>
                        </a:tabLst>
                      </a:pPr>
                      <a:r>
                        <a:rPr lang="pt-BR" sz="1200" b="1" dirty="0">
                          <a:effectLst/>
                          <a:latin typeface="Calibri Light"/>
                          <a:ea typeface="Calibri Light"/>
                          <a:cs typeface="Calibri Light"/>
                        </a:rPr>
                        <a:t>1.876</a:t>
                      </a:r>
                      <a:endParaRPr lang="pt-BR" sz="1200" dirty="0">
                        <a:effectLst/>
                        <a:latin typeface="Calibri Light"/>
                        <a:ea typeface="Calibri Light"/>
                        <a:cs typeface="Times New Roman"/>
                      </a:endParaRPr>
                    </a:p>
                  </a:txBody>
                  <a:tcPr marL="58082" marR="58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2" name="Tabela 11">
            <a:extLst>
              <a:ext uri="{FF2B5EF4-FFF2-40B4-BE49-F238E27FC236}">
                <a16:creationId xmlns:a16="http://schemas.microsoft.com/office/drawing/2014/main" id="{3A561C42-851D-4585-B1A5-B2E4285C75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7827075"/>
              </p:ext>
            </p:extLst>
          </p:nvPr>
        </p:nvGraphicFramePr>
        <p:xfrm>
          <a:off x="775859" y="593719"/>
          <a:ext cx="5447142" cy="1827189"/>
        </p:xfrm>
        <a:graphic>
          <a:graphicData uri="http://schemas.openxmlformats.org/drawingml/2006/table">
            <a:tbl>
              <a:tblPr firstRow="1" firstCol="1" bandRow="1"/>
              <a:tblGrid>
                <a:gridCol w="6465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03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1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160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05718">
                <a:tc rowSpan="8"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025525" algn="l"/>
                        </a:tabLst>
                      </a:pPr>
                      <a:r>
                        <a:rPr lang="pt-BR" sz="1200" b="1" dirty="0">
                          <a:effectLst/>
                          <a:latin typeface="Calibri Light"/>
                          <a:ea typeface="Calibri Light"/>
                          <a:cs typeface="Calibri Light"/>
                        </a:rPr>
                        <a:t>Bacharelados- Faculdades Com Fins Lucrativos</a:t>
                      </a:r>
                      <a:endParaRPr lang="pt-BR" sz="1200" dirty="0">
                        <a:effectLst/>
                        <a:latin typeface="Calibri Light"/>
                        <a:ea typeface="Calibri Light"/>
                        <a:cs typeface="Times New Roman"/>
                      </a:endParaRPr>
                    </a:p>
                  </a:txBody>
                  <a:tcPr marL="58082" marR="58082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025525" algn="l"/>
                        </a:tabLst>
                      </a:pPr>
                      <a:r>
                        <a:rPr lang="pt-BR" sz="1200" b="1" dirty="0">
                          <a:effectLst/>
                          <a:latin typeface="Calibri Light"/>
                          <a:ea typeface="Calibri Light"/>
                          <a:cs typeface="Calibri Light"/>
                        </a:rPr>
                        <a:t>Curso</a:t>
                      </a:r>
                      <a:endParaRPr lang="pt-BR" sz="1200" dirty="0">
                        <a:effectLst/>
                        <a:latin typeface="Calibri Light"/>
                        <a:ea typeface="Calibri Light"/>
                        <a:cs typeface="Times New Roman"/>
                      </a:endParaRPr>
                    </a:p>
                  </a:txBody>
                  <a:tcPr marL="58082" marR="58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025525" algn="l"/>
                        </a:tabLst>
                      </a:pPr>
                      <a:r>
                        <a:rPr lang="pt-BR" sz="1200" b="1">
                          <a:effectLst/>
                          <a:latin typeface="Calibri Light"/>
                          <a:ea typeface="Calibri Light"/>
                          <a:cs typeface="Calibri Light"/>
                        </a:rPr>
                        <a:t>Número de IES</a:t>
                      </a:r>
                      <a:endParaRPr lang="pt-BR" sz="1200">
                        <a:effectLst/>
                        <a:latin typeface="Calibri Light"/>
                        <a:ea typeface="Calibri Light"/>
                        <a:cs typeface="Times New Roman"/>
                      </a:endParaRPr>
                    </a:p>
                  </a:txBody>
                  <a:tcPr marL="58082" marR="58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025525" algn="l"/>
                        </a:tabLst>
                      </a:pPr>
                      <a:r>
                        <a:rPr lang="pt-BR" sz="1200" b="1">
                          <a:effectLst/>
                          <a:latin typeface="Calibri Light"/>
                          <a:ea typeface="Calibri Light"/>
                          <a:cs typeface="Calibri Light"/>
                        </a:rPr>
                        <a:t>Vagas Anuais</a:t>
                      </a:r>
                      <a:endParaRPr lang="pt-BR" sz="1200">
                        <a:effectLst/>
                        <a:latin typeface="Calibri Light"/>
                        <a:ea typeface="Calibri Light"/>
                        <a:cs typeface="Times New Roman"/>
                      </a:endParaRPr>
                    </a:p>
                  </a:txBody>
                  <a:tcPr marL="58082" marR="58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735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025525" algn="l"/>
                        </a:tabLst>
                      </a:pPr>
                      <a:r>
                        <a:rPr lang="pt-BR" sz="1200">
                          <a:effectLst/>
                          <a:latin typeface="Calibri Light"/>
                          <a:ea typeface="Calibri Light"/>
                          <a:cs typeface="Calibri Light"/>
                        </a:rPr>
                        <a:t>Engenharia Civil</a:t>
                      </a:r>
                      <a:endParaRPr lang="pt-BR" sz="1200">
                        <a:effectLst/>
                        <a:latin typeface="Calibri Light"/>
                        <a:ea typeface="Calibri Light"/>
                        <a:cs typeface="Times New Roman"/>
                      </a:endParaRPr>
                    </a:p>
                  </a:txBody>
                  <a:tcPr marL="58082" marR="58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025525" algn="l"/>
                        </a:tabLst>
                      </a:pPr>
                      <a:r>
                        <a:rPr lang="pt-BR" sz="1200">
                          <a:effectLst/>
                          <a:latin typeface="Calibri Light"/>
                          <a:ea typeface="Calibri Light"/>
                          <a:cs typeface="Calibri Light"/>
                        </a:rPr>
                        <a:t>06</a:t>
                      </a:r>
                      <a:endParaRPr lang="pt-BR" sz="1200">
                        <a:effectLst/>
                        <a:latin typeface="Calibri Light"/>
                        <a:ea typeface="Calibri Light"/>
                        <a:cs typeface="Times New Roman"/>
                      </a:endParaRPr>
                    </a:p>
                  </a:txBody>
                  <a:tcPr marL="58082" marR="58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025525" algn="l"/>
                        </a:tabLst>
                      </a:pPr>
                      <a:r>
                        <a:rPr lang="pt-BR" sz="1200">
                          <a:effectLst/>
                          <a:latin typeface="Calibri Light"/>
                          <a:ea typeface="Calibri Light"/>
                          <a:cs typeface="Calibri Light"/>
                        </a:rPr>
                        <a:t>920</a:t>
                      </a:r>
                      <a:endParaRPr lang="pt-BR" sz="1200">
                        <a:effectLst/>
                        <a:latin typeface="Calibri Light"/>
                        <a:ea typeface="Calibri Light"/>
                        <a:cs typeface="Times New Roman"/>
                      </a:endParaRPr>
                    </a:p>
                  </a:txBody>
                  <a:tcPr marL="58082" marR="58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735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025525" algn="l"/>
                        </a:tabLst>
                      </a:pPr>
                      <a:r>
                        <a:rPr lang="pt-BR" sz="1200" dirty="0">
                          <a:effectLst/>
                          <a:latin typeface="Calibri Light"/>
                          <a:ea typeface="Calibri Light"/>
                          <a:cs typeface="Calibri Light"/>
                        </a:rPr>
                        <a:t>Engenharia de Produção</a:t>
                      </a:r>
                      <a:endParaRPr lang="pt-BR" sz="1200" dirty="0">
                        <a:effectLst/>
                        <a:latin typeface="Calibri Light"/>
                        <a:ea typeface="Calibri Light"/>
                        <a:cs typeface="Times New Roman"/>
                      </a:endParaRPr>
                    </a:p>
                  </a:txBody>
                  <a:tcPr marL="58082" marR="58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025525" algn="l"/>
                        </a:tabLst>
                      </a:pPr>
                      <a:r>
                        <a:rPr lang="pt-BR" sz="1200" dirty="0">
                          <a:effectLst/>
                          <a:latin typeface="Calibri Light"/>
                          <a:ea typeface="Calibri Light"/>
                          <a:cs typeface="Calibri Light"/>
                        </a:rPr>
                        <a:t>04</a:t>
                      </a:r>
                      <a:endParaRPr lang="pt-BR" sz="1200" dirty="0">
                        <a:effectLst/>
                        <a:latin typeface="Calibri Light"/>
                        <a:ea typeface="Calibri Light"/>
                        <a:cs typeface="Times New Roman"/>
                      </a:endParaRPr>
                    </a:p>
                  </a:txBody>
                  <a:tcPr marL="58082" marR="58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025525" algn="l"/>
                        </a:tabLst>
                      </a:pPr>
                      <a:r>
                        <a:rPr lang="pt-BR" sz="1200" dirty="0">
                          <a:effectLst/>
                          <a:latin typeface="Calibri Light"/>
                          <a:ea typeface="Calibri Light"/>
                          <a:cs typeface="Calibri Light"/>
                        </a:rPr>
                        <a:t>630</a:t>
                      </a:r>
                      <a:endParaRPr lang="pt-BR" sz="1200" dirty="0">
                        <a:effectLst/>
                        <a:latin typeface="Calibri Light"/>
                        <a:ea typeface="Calibri Light"/>
                        <a:cs typeface="Times New Roman"/>
                      </a:endParaRPr>
                    </a:p>
                  </a:txBody>
                  <a:tcPr marL="58082" marR="58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735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025525" algn="l"/>
                        </a:tabLst>
                      </a:pPr>
                      <a:r>
                        <a:rPr lang="pt-BR" sz="1200">
                          <a:effectLst/>
                          <a:latin typeface="Calibri Light"/>
                          <a:ea typeface="Calibri Light"/>
                          <a:cs typeface="Calibri Light"/>
                        </a:rPr>
                        <a:t>Engenharia Elétrica</a:t>
                      </a:r>
                      <a:endParaRPr lang="pt-BR" sz="1200">
                        <a:effectLst/>
                        <a:latin typeface="Calibri Light"/>
                        <a:ea typeface="Calibri Light"/>
                        <a:cs typeface="Times New Roman"/>
                      </a:endParaRPr>
                    </a:p>
                  </a:txBody>
                  <a:tcPr marL="58082" marR="58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025525" algn="l"/>
                        </a:tabLst>
                      </a:pPr>
                      <a:r>
                        <a:rPr lang="pt-BR" sz="1200">
                          <a:effectLst/>
                          <a:latin typeface="Calibri Light"/>
                          <a:ea typeface="Calibri Light"/>
                          <a:cs typeface="Calibri Light"/>
                        </a:rPr>
                        <a:t>03</a:t>
                      </a:r>
                      <a:endParaRPr lang="pt-BR" sz="1200">
                        <a:effectLst/>
                        <a:latin typeface="Calibri Light"/>
                        <a:ea typeface="Calibri Light"/>
                        <a:cs typeface="Times New Roman"/>
                      </a:endParaRPr>
                    </a:p>
                  </a:txBody>
                  <a:tcPr marL="58082" marR="58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025525" algn="l"/>
                        </a:tabLst>
                      </a:pPr>
                      <a:r>
                        <a:rPr lang="pt-BR" sz="1200">
                          <a:effectLst/>
                          <a:latin typeface="Calibri Light"/>
                          <a:ea typeface="Calibri Light"/>
                          <a:cs typeface="Calibri Light"/>
                        </a:rPr>
                        <a:t>530</a:t>
                      </a:r>
                      <a:endParaRPr lang="pt-BR" sz="1200">
                        <a:effectLst/>
                        <a:latin typeface="Calibri Light"/>
                        <a:ea typeface="Calibri Light"/>
                        <a:cs typeface="Times New Roman"/>
                      </a:endParaRPr>
                    </a:p>
                  </a:txBody>
                  <a:tcPr marL="58082" marR="58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735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025525" algn="l"/>
                        </a:tabLst>
                      </a:pPr>
                      <a:r>
                        <a:rPr lang="pt-BR" sz="1200" dirty="0">
                          <a:effectLst/>
                          <a:latin typeface="Calibri Light"/>
                          <a:ea typeface="Calibri Light"/>
                          <a:cs typeface="Calibri Light"/>
                        </a:rPr>
                        <a:t>Engenharia Mecânica</a:t>
                      </a:r>
                      <a:endParaRPr lang="pt-BR" sz="1200" dirty="0">
                        <a:effectLst/>
                        <a:latin typeface="Calibri Light"/>
                        <a:ea typeface="Calibri Light"/>
                        <a:cs typeface="Times New Roman"/>
                      </a:endParaRPr>
                    </a:p>
                  </a:txBody>
                  <a:tcPr marL="58082" marR="58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025525" algn="l"/>
                        </a:tabLst>
                      </a:pPr>
                      <a:r>
                        <a:rPr lang="pt-BR" sz="1200" dirty="0">
                          <a:effectLst/>
                          <a:latin typeface="Calibri Light"/>
                          <a:ea typeface="Calibri Light"/>
                          <a:cs typeface="Calibri Light"/>
                        </a:rPr>
                        <a:t>02</a:t>
                      </a:r>
                      <a:endParaRPr lang="pt-BR" sz="1200" dirty="0">
                        <a:effectLst/>
                        <a:latin typeface="Calibri Light"/>
                        <a:ea typeface="Calibri Light"/>
                        <a:cs typeface="Times New Roman"/>
                      </a:endParaRPr>
                    </a:p>
                  </a:txBody>
                  <a:tcPr marL="58082" marR="58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025525" algn="l"/>
                        </a:tabLst>
                      </a:pPr>
                      <a:r>
                        <a:rPr lang="pt-BR" sz="1200" dirty="0">
                          <a:effectLst/>
                          <a:latin typeface="Calibri Light"/>
                          <a:ea typeface="Calibri Light"/>
                          <a:cs typeface="Calibri Light"/>
                        </a:rPr>
                        <a:t>320</a:t>
                      </a:r>
                      <a:endParaRPr lang="pt-BR" sz="1200" dirty="0">
                        <a:effectLst/>
                        <a:latin typeface="Calibri Light"/>
                        <a:ea typeface="Calibri Light"/>
                        <a:cs typeface="Times New Roman"/>
                      </a:endParaRPr>
                    </a:p>
                  </a:txBody>
                  <a:tcPr marL="58082" marR="58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735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025525" algn="l"/>
                        </a:tabLst>
                      </a:pPr>
                      <a:r>
                        <a:rPr lang="pt-BR" sz="1200" dirty="0">
                          <a:effectLst/>
                          <a:latin typeface="Calibri Light"/>
                          <a:ea typeface="Calibri Light"/>
                          <a:cs typeface="Calibri Light"/>
                        </a:rPr>
                        <a:t>Engenharia de Controle e Automação</a:t>
                      </a:r>
                      <a:endParaRPr lang="pt-BR" sz="1200" dirty="0">
                        <a:effectLst/>
                        <a:latin typeface="Calibri Light"/>
                        <a:ea typeface="Calibri Light"/>
                        <a:cs typeface="Times New Roman"/>
                      </a:endParaRPr>
                    </a:p>
                  </a:txBody>
                  <a:tcPr marL="58082" marR="58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025525" algn="l"/>
                        </a:tabLst>
                      </a:pPr>
                      <a:r>
                        <a:rPr lang="pt-BR" sz="1200" dirty="0">
                          <a:effectLst/>
                          <a:latin typeface="Calibri Light"/>
                          <a:ea typeface="Calibri Light"/>
                          <a:cs typeface="Calibri Light"/>
                        </a:rPr>
                        <a:t>01</a:t>
                      </a:r>
                      <a:endParaRPr lang="pt-BR" sz="1200" dirty="0">
                        <a:effectLst/>
                        <a:latin typeface="Calibri Light"/>
                        <a:ea typeface="Calibri Light"/>
                        <a:cs typeface="Times New Roman"/>
                      </a:endParaRPr>
                    </a:p>
                  </a:txBody>
                  <a:tcPr marL="58082" marR="58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025525" algn="l"/>
                        </a:tabLst>
                      </a:pPr>
                      <a:r>
                        <a:rPr lang="pt-BR" sz="1200" dirty="0">
                          <a:effectLst/>
                          <a:latin typeface="Calibri Light"/>
                          <a:ea typeface="Calibri Light"/>
                          <a:cs typeface="Calibri Light"/>
                        </a:rPr>
                        <a:t>150</a:t>
                      </a:r>
                      <a:endParaRPr lang="pt-BR" sz="1200" dirty="0">
                        <a:effectLst/>
                        <a:latin typeface="Calibri Light"/>
                        <a:ea typeface="Calibri Light"/>
                        <a:cs typeface="Times New Roman"/>
                      </a:endParaRPr>
                    </a:p>
                  </a:txBody>
                  <a:tcPr marL="58082" marR="58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735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025525" algn="l"/>
                        </a:tabLst>
                      </a:pPr>
                      <a:r>
                        <a:rPr lang="pt-BR" sz="1200" dirty="0">
                          <a:effectLst/>
                          <a:latin typeface="Calibri Light"/>
                          <a:ea typeface="Calibri Light"/>
                          <a:cs typeface="Calibri Light"/>
                        </a:rPr>
                        <a:t>Sistemas de Informação</a:t>
                      </a:r>
                      <a:endParaRPr lang="pt-BR" sz="1200" dirty="0">
                        <a:effectLst/>
                        <a:latin typeface="Calibri Light"/>
                        <a:ea typeface="Calibri Light"/>
                        <a:cs typeface="Times New Roman"/>
                      </a:endParaRPr>
                    </a:p>
                  </a:txBody>
                  <a:tcPr marL="58082" marR="58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025525" algn="l"/>
                        </a:tabLst>
                      </a:pPr>
                      <a:r>
                        <a:rPr lang="pt-BR" sz="1200" dirty="0">
                          <a:effectLst/>
                          <a:latin typeface="Calibri Light"/>
                          <a:ea typeface="Calibri Light"/>
                          <a:cs typeface="Calibri Light"/>
                        </a:rPr>
                        <a:t>09</a:t>
                      </a:r>
                      <a:endParaRPr lang="pt-BR" sz="1200" dirty="0">
                        <a:effectLst/>
                        <a:latin typeface="Calibri Light"/>
                        <a:ea typeface="Calibri Light"/>
                        <a:cs typeface="Times New Roman"/>
                      </a:endParaRPr>
                    </a:p>
                  </a:txBody>
                  <a:tcPr marL="58082" marR="58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025525" algn="l"/>
                        </a:tabLst>
                      </a:pPr>
                      <a:r>
                        <a:rPr lang="pt-BR" sz="1200" dirty="0">
                          <a:effectLst/>
                          <a:latin typeface="Calibri Light"/>
                          <a:ea typeface="Calibri Light"/>
                          <a:cs typeface="Calibri Light"/>
                        </a:rPr>
                        <a:t>1270</a:t>
                      </a:r>
                      <a:endParaRPr lang="pt-BR" sz="1200" dirty="0">
                        <a:effectLst/>
                        <a:latin typeface="Calibri Light"/>
                        <a:ea typeface="Calibri Light"/>
                        <a:cs typeface="Times New Roman"/>
                      </a:endParaRPr>
                    </a:p>
                  </a:txBody>
                  <a:tcPr marL="58082" marR="58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735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025525" algn="l"/>
                        </a:tabLst>
                      </a:pPr>
                      <a:r>
                        <a:rPr lang="pt-BR" sz="1200" cap="all" dirty="0">
                          <a:effectLst/>
                          <a:latin typeface="Calibri Light"/>
                          <a:ea typeface="Calibri Light"/>
                          <a:cs typeface="Calibri Light"/>
                        </a:rPr>
                        <a:t> Total: 06</a:t>
                      </a:r>
                      <a:endParaRPr lang="pt-BR" sz="1200" dirty="0">
                        <a:effectLst/>
                        <a:latin typeface="Calibri Light"/>
                        <a:ea typeface="Calibri Light"/>
                        <a:cs typeface="Times New Roman"/>
                      </a:endParaRPr>
                    </a:p>
                  </a:txBody>
                  <a:tcPr marL="58082" marR="58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025525" algn="l"/>
                        </a:tabLst>
                      </a:pPr>
                      <a:r>
                        <a:rPr lang="pt-BR" sz="1200" b="1" dirty="0">
                          <a:effectLst/>
                          <a:latin typeface="Calibri Light"/>
                          <a:ea typeface="Calibri Light"/>
                          <a:cs typeface="Calibri Light"/>
                        </a:rPr>
                        <a:t>25</a:t>
                      </a:r>
                      <a:endParaRPr lang="pt-BR" sz="1200" dirty="0">
                        <a:effectLst/>
                        <a:latin typeface="Calibri Light"/>
                        <a:ea typeface="Calibri Light"/>
                        <a:cs typeface="Times New Roman"/>
                      </a:endParaRPr>
                    </a:p>
                  </a:txBody>
                  <a:tcPr marL="58082" marR="58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025525" algn="l"/>
                        </a:tabLst>
                      </a:pPr>
                      <a:r>
                        <a:rPr lang="pt-BR" sz="1200" b="1" dirty="0">
                          <a:effectLst/>
                          <a:latin typeface="Calibri Light"/>
                          <a:ea typeface="Calibri Light"/>
                          <a:cs typeface="Calibri Light"/>
                        </a:rPr>
                        <a:t>3.820</a:t>
                      </a:r>
                      <a:endParaRPr lang="pt-BR" sz="1200" dirty="0">
                        <a:effectLst/>
                        <a:latin typeface="Calibri Light"/>
                        <a:ea typeface="Calibri Light"/>
                        <a:cs typeface="Times New Roman"/>
                      </a:endParaRPr>
                    </a:p>
                  </a:txBody>
                  <a:tcPr marL="58082" marR="58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3" name="Tabela 12">
            <a:extLst>
              <a:ext uri="{FF2B5EF4-FFF2-40B4-BE49-F238E27FC236}">
                <a16:creationId xmlns:a16="http://schemas.microsoft.com/office/drawing/2014/main" id="{08A6F2CF-8BC9-4EF3-8A77-F6DA51D403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0020686"/>
              </p:ext>
            </p:extLst>
          </p:nvPr>
        </p:nvGraphicFramePr>
        <p:xfrm>
          <a:off x="775857" y="2753891"/>
          <a:ext cx="5447141" cy="1427645"/>
        </p:xfrm>
        <a:graphic>
          <a:graphicData uri="http://schemas.openxmlformats.org/drawingml/2006/table">
            <a:tbl>
              <a:tblPr firstRow="1" firstCol="1" bandRow="1"/>
              <a:tblGrid>
                <a:gridCol w="11291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229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950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43521">
                <a:tc rowSpan="3"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025525" algn="l"/>
                        </a:tabLst>
                      </a:pPr>
                      <a:r>
                        <a:rPr lang="pt-BR" sz="1100" b="1" dirty="0">
                          <a:effectLst/>
                          <a:latin typeface="Calibri Light"/>
                          <a:ea typeface="Calibri Light"/>
                          <a:cs typeface="Calibri Light"/>
                        </a:rPr>
                        <a:t>Bacharelados- Instituto Federal de Educação, Ciência e Tecnologia de Brasília</a:t>
                      </a:r>
                      <a:endParaRPr lang="pt-BR" sz="1100" dirty="0">
                        <a:effectLst/>
                        <a:latin typeface="Calibri Light"/>
                        <a:ea typeface="Calibri Light"/>
                        <a:cs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025525" algn="l"/>
                        </a:tabLst>
                      </a:pPr>
                      <a:r>
                        <a:rPr lang="pt-BR" sz="1100" b="1" dirty="0">
                          <a:effectLst/>
                          <a:latin typeface="Calibri Light"/>
                          <a:ea typeface="Calibri Light"/>
                          <a:cs typeface="Calibri Light"/>
                        </a:rPr>
                        <a:t>Curso</a:t>
                      </a:r>
                      <a:endParaRPr lang="pt-BR" sz="1100" dirty="0">
                        <a:effectLst/>
                        <a:latin typeface="Calibri Light"/>
                        <a:ea typeface="Calibri Light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025525" algn="l"/>
                        </a:tabLst>
                      </a:pPr>
                      <a:r>
                        <a:rPr lang="pt-BR" sz="1100" b="1" dirty="0">
                          <a:effectLst/>
                          <a:latin typeface="Calibri Light"/>
                          <a:ea typeface="Calibri Light"/>
                          <a:cs typeface="Calibri Light"/>
                        </a:rPr>
                        <a:t>Vagas Anuais</a:t>
                      </a:r>
                      <a:endParaRPr lang="pt-BR" sz="1100" dirty="0">
                        <a:effectLst/>
                        <a:latin typeface="Calibri Light"/>
                        <a:ea typeface="Calibri Light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452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025525" algn="l"/>
                        </a:tabLst>
                      </a:pPr>
                      <a:r>
                        <a:rPr lang="pt-BR" sz="1100" dirty="0">
                          <a:effectLst/>
                          <a:latin typeface="Calibri Light"/>
                          <a:ea typeface="Calibri Light"/>
                          <a:cs typeface="Calibri Light"/>
                        </a:rPr>
                        <a:t>Ciência da Computação</a:t>
                      </a:r>
                      <a:endParaRPr lang="pt-BR" sz="1100" dirty="0">
                        <a:effectLst/>
                        <a:latin typeface="Calibri Light"/>
                        <a:ea typeface="Calibri Light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382905" algn="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025525" algn="l"/>
                        </a:tabLst>
                      </a:pPr>
                      <a:r>
                        <a:rPr lang="pt-BR" sz="1100" dirty="0">
                          <a:effectLst/>
                          <a:latin typeface="Calibri Light"/>
                          <a:ea typeface="Calibri Light"/>
                          <a:cs typeface="Calibri Light"/>
                        </a:rPr>
                        <a:t>30</a:t>
                      </a:r>
                      <a:endParaRPr lang="pt-BR" sz="1100" dirty="0">
                        <a:effectLst/>
                        <a:latin typeface="Calibri Light"/>
                        <a:ea typeface="Calibri Light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960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025525" algn="l"/>
                        </a:tabLst>
                      </a:pPr>
                      <a:r>
                        <a:rPr lang="pt-BR" sz="1100" dirty="0">
                          <a:effectLst/>
                          <a:latin typeface="Calibri Light"/>
                          <a:ea typeface="Calibri Light"/>
                          <a:cs typeface="Calibri Light"/>
                        </a:rPr>
                        <a:t> Agronomia</a:t>
                      </a:r>
                      <a:endParaRPr lang="pt-BR" sz="1100" dirty="0">
                        <a:effectLst/>
                        <a:latin typeface="Calibri Light"/>
                        <a:ea typeface="Calibri Light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82905" algn="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025525" algn="l"/>
                        </a:tabLst>
                      </a:pPr>
                      <a:r>
                        <a:rPr lang="pt-BR" sz="1100" dirty="0">
                          <a:effectLst/>
                          <a:latin typeface="Calibri Light"/>
                          <a:ea typeface="Calibri Light"/>
                          <a:cs typeface="Calibri Light"/>
                        </a:rPr>
                        <a:t>80</a:t>
                      </a:r>
                      <a:endParaRPr lang="pt-BR" sz="1100" dirty="0">
                        <a:effectLst/>
                        <a:latin typeface="Calibri Light"/>
                        <a:ea typeface="Calibri Light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Retângulo de cantos arredondados 14">
            <a:extLst>
              <a:ext uri="{FF2B5EF4-FFF2-40B4-BE49-F238E27FC236}">
                <a16:creationId xmlns:a16="http://schemas.microsoft.com/office/drawing/2014/main" id="{8E12B13F-9720-4C14-8079-BD6057B5F964}"/>
              </a:ext>
            </a:extLst>
          </p:cNvPr>
          <p:cNvSpPr/>
          <p:nvPr/>
        </p:nvSpPr>
        <p:spPr>
          <a:xfrm>
            <a:off x="7062139" y="1678855"/>
            <a:ext cx="4290716" cy="995493"/>
          </a:xfrm>
          <a:prstGeom prst="roundRect">
            <a:avLst>
              <a:gd name="adj" fmla="val 16702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tx1"/>
                </a:solidFill>
              </a:rPr>
              <a:t>As Faculdades com e sem fins lucrativos oferecem, juntas, o total de </a:t>
            </a:r>
            <a:r>
              <a:rPr lang="pt-BR" sz="16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5.696 vagas </a:t>
            </a:r>
            <a:r>
              <a:rPr lang="pt-BR" sz="1600" b="1" dirty="0">
                <a:solidFill>
                  <a:schemeClr val="tx1"/>
                </a:solidFill>
              </a:rPr>
              <a:t>nos cursos de bacharelado</a:t>
            </a:r>
          </a:p>
        </p:txBody>
      </p:sp>
      <p:sp>
        <p:nvSpPr>
          <p:cNvPr id="9" name="Retângulo de cantos arredondados 14">
            <a:extLst>
              <a:ext uri="{FF2B5EF4-FFF2-40B4-BE49-F238E27FC236}">
                <a16:creationId xmlns:a16="http://schemas.microsoft.com/office/drawing/2014/main" id="{FA4DE9AB-B3FA-4272-9075-161093954CC7}"/>
              </a:ext>
            </a:extLst>
          </p:cNvPr>
          <p:cNvSpPr/>
          <p:nvPr/>
        </p:nvSpPr>
        <p:spPr>
          <a:xfrm>
            <a:off x="7062139" y="2993079"/>
            <a:ext cx="4290716" cy="1539603"/>
          </a:xfrm>
          <a:prstGeom prst="roundRect">
            <a:avLst>
              <a:gd name="adj" fmla="val 16702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chemeClr val="tx1"/>
                </a:solidFill>
              </a:rPr>
              <a:t>O IFE, apenas </a:t>
            </a:r>
            <a:r>
              <a:rPr lang="pt-BR" sz="28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110 vagas</a:t>
            </a:r>
            <a:r>
              <a:rPr lang="pt-BR" sz="2800" b="1" dirty="0">
                <a:solidFill>
                  <a:schemeClr val="tx1"/>
                </a:solidFill>
              </a:rPr>
              <a:t>, nos cursos selecionados</a:t>
            </a:r>
          </a:p>
        </p:txBody>
      </p:sp>
    </p:spTree>
    <p:extLst>
      <p:ext uri="{BB962C8B-B14F-4D97-AF65-F5344CB8AC3E}">
        <p14:creationId xmlns:p14="http://schemas.microsoft.com/office/powerpoint/2010/main" val="4640763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Padrão do plano de fundo&#10;&#10;Descrição gerada automaticamente">
            <a:extLst>
              <a:ext uri="{FF2B5EF4-FFF2-40B4-BE49-F238E27FC236}">
                <a16:creationId xmlns:a16="http://schemas.microsoft.com/office/drawing/2014/main" id="{22F9BA5A-568F-40AC-AE17-F24762B7A3C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84F58361-7350-4D88-9BBC-D93B483EC58F}"/>
              </a:ext>
            </a:extLst>
          </p:cNvPr>
          <p:cNvSpPr/>
          <p:nvPr/>
        </p:nvSpPr>
        <p:spPr>
          <a:xfrm>
            <a:off x="1" y="6776341"/>
            <a:ext cx="12192000" cy="816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id="{1C368312-ED5F-4DB9-9ABB-86FC1E4BFB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023730" y="1849422"/>
            <a:ext cx="3799026" cy="3397598"/>
          </a:xfrm>
          <a:prstGeom prst="rect">
            <a:avLst/>
          </a:prstGeom>
        </p:spPr>
      </p:pic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17DD7DDC-37E2-484A-8278-999D03E97F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6385883"/>
              </p:ext>
            </p:extLst>
          </p:nvPr>
        </p:nvGraphicFramePr>
        <p:xfrm>
          <a:off x="5505857" y="1896531"/>
          <a:ext cx="4592118" cy="3249398"/>
        </p:xfrm>
        <a:graphic>
          <a:graphicData uri="http://schemas.openxmlformats.org/drawingml/2006/table">
            <a:tbl>
              <a:tblPr firstRow="1" firstCol="1" bandRow="1"/>
              <a:tblGrid>
                <a:gridCol w="4305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27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38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03021">
                <a:tc rowSpan="14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1025525" algn="l"/>
                        </a:tabLst>
                      </a:pPr>
                      <a:r>
                        <a:rPr lang="pt-BR" sz="12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Tecnológicos- Centros Universitários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5319" marR="85319" marT="42660" marB="4266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1025525" algn="l"/>
                        </a:tabLst>
                      </a:pPr>
                      <a:r>
                        <a:rPr lang="pt-BR" sz="12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Cursos</a:t>
                      </a:r>
                    </a:p>
                  </a:txBody>
                  <a:tcPr marL="51485" marR="5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1025525" algn="l"/>
                        </a:tabLst>
                      </a:pPr>
                      <a:r>
                        <a:rPr lang="pt-BR" sz="12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IES</a:t>
                      </a:r>
                    </a:p>
                  </a:txBody>
                  <a:tcPr marL="51485" marR="5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1025525" algn="l"/>
                        </a:tabLst>
                      </a:pPr>
                      <a:r>
                        <a:rPr lang="pt-BR" sz="12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Vagas</a:t>
                      </a:r>
                    </a:p>
                  </a:txBody>
                  <a:tcPr marL="51485" marR="5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7104">
                <a:tc vMerge="1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1025525" algn="l"/>
                        </a:tabLst>
                      </a:pPr>
                      <a:endParaRPr lang="pt-BR" sz="1400" dirty="0">
                        <a:effectLst/>
                        <a:latin typeface="Calibri Light"/>
                        <a:ea typeface="Calibri"/>
                        <a:cs typeface="Times New Roman"/>
                      </a:endParaRPr>
                    </a:p>
                  </a:txBody>
                  <a:tcPr marL="58082" marR="58082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1025525" algn="l"/>
                        </a:tabLst>
                      </a:pPr>
                      <a:r>
                        <a:rPr lang="pt-BR" sz="12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Análise e Desenvolvimento de Sistemas</a:t>
                      </a:r>
                    </a:p>
                  </a:txBody>
                  <a:tcPr marL="51485" marR="5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1025525" algn="l"/>
                        </a:tabLst>
                      </a:pPr>
                      <a:r>
                        <a:rPr lang="pt-BR" sz="12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07</a:t>
                      </a:r>
                    </a:p>
                  </a:txBody>
                  <a:tcPr marL="51485" marR="5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1025525" algn="l"/>
                        </a:tabLst>
                      </a:pPr>
                      <a:r>
                        <a:rPr lang="pt-BR" sz="12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1.595</a:t>
                      </a:r>
                    </a:p>
                  </a:txBody>
                  <a:tcPr marL="51485" marR="5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021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1025525" algn="l"/>
                        </a:tabLst>
                      </a:pPr>
                      <a:r>
                        <a:rPr lang="pt-BR" sz="12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Gestão do Agronegócio</a:t>
                      </a:r>
                    </a:p>
                  </a:txBody>
                  <a:tcPr marL="51485" marR="5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1025525" algn="l"/>
                        </a:tabLst>
                      </a:pPr>
                      <a:r>
                        <a:rPr lang="pt-BR" sz="12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02</a:t>
                      </a:r>
                    </a:p>
                  </a:txBody>
                  <a:tcPr marL="51485" marR="5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1025525" algn="l"/>
                        </a:tabLst>
                      </a:pPr>
                      <a:r>
                        <a:rPr lang="pt-BR" sz="12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280</a:t>
                      </a:r>
                    </a:p>
                  </a:txBody>
                  <a:tcPr marL="51485" marR="5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021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1025525" algn="l"/>
                        </a:tabLst>
                      </a:pPr>
                      <a:r>
                        <a:rPr lang="pt-BR" sz="120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Gestão Ambiental</a:t>
                      </a:r>
                    </a:p>
                  </a:txBody>
                  <a:tcPr marL="51485" marR="5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1025525" algn="l"/>
                        </a:tabLst>
                      </a:pPr>
                      <a:r>
                        <a:rPr lang="pt-BR" sz="12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03</a:t>
                      </a:r>
                    </a:p>
                  </a:txBody>
                  <a:tcPr marL="51485" marR="5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1025525" algn="l"/>
                        </a:tabLst>
                      </a:pPr>
                      <a:r>
                        <a:rPr lang="pt-BR" sz="120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470</a:t>
                      </a:r>
                    </a:p>
                  </a:txBody>
                  <a:tcPr marL="51485" marR="5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021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1025525" algn="l"/>
                        </a:tabLst>
                      </a:pPr>
                      <a:r>
                        <a:rPr lang="pt-BR" sz="12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Gestão da Tecnologia da Informação</a:t>
                      </a:r>
                    </a:p>
                  </a:txBody>
                  <a:tcPr marL="51485" marR="5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1025525" algn="l"/>
                        </a:tabLst>
                      </a:pPr>
                      <a:r>
                        <a:rPr lang="pt-BR" sz="12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04</a:t>
                      </a:r>
                    </a:p>
                  </a:txBody>
                  <a:tcPr marL="51485" marR="5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1025525" algn="l"/>
                        </a:tabLst>
                      </a:pPr>
                      <a:r>
                        <a:rPr lang="pt-BR" sz="120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1.420</a:t>
                      </a:r>
                    </a:p>
                  </a:txBody>
                  <a:tcPr marL="51485" marR="5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3021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1025525" algn="l"/>
                        </a:tabLst>
                      </a:pPr>
                      <a:r>
                        <a:rPr lang="pt-BR" sz="12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Alimentos</a:t>
                      </a:r>
                    </a:p>
                  </a:txBody>
                  <a:tcPr marL="51485" marR="5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1025525" algn="l"/>
                        </a:tabLst>
                      </a:pPr>
                      <a:r>
                        <a:rPr lang="pt-BR" sz="12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01</a:t>
                      </a:r>
                    </a:p>
                  </a:txBody>
                  <a:tcPr marL="51485" marR="5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1025525" algn="l"/>
                        </a:tabLst>
                      </a:pPr>
                      <a:r>
                        <a:rPr lang="pt-BR" sz="12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160</a:t>
                      </a:r>
                    </a:p>
                  </a:txBody>
                  <a:tcPr marL="51485" marR="5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3021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1025525" algn="l"/>
                        </a:tabLst>
                      </a:pPr>
                      <a:r>
                        <a:rPr lang="pt-BR" sz="120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Segurança da Informação</a:t>
                      </a:r>
                    </a:p>
                  </a:txBody>
                  <a:tcPr marL="51485" marR="5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1025525" algn="l"/>
                        </a:tabLst>
                      </a:pPr>
                      <a:r>
                        <a:rPr lang="pt-BR" sz="12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03</a:t>
                      </a:r>
                    </a:p>
                  </a:txBody>
                  <a:tcPr marL="51485" marR="5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1025525" algn="l"/>
                        </a:tabLst>
                      </a:pPr>
                      <a:r>
                        <a:rPr lang="pt-BR" sz="12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440</a:t>
                      </a:r>
                    </a:p>
                  </a:txBody>
                  <a:tcPr marL="51485" marR="5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3021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1025525" algn="l"/>
                        </a:tabLst>
                      </a:pPr>
                      <a:r>
                        <a:rPr lang="pt-BR" sz="120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Redes de Computadores</a:t>
                      </a:r>
                    </a:p>
                  </a:txBody>
                  <a:tcPr marL="51485" marR="5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1025525" algn="l"/>
                        </a:tabLst>
                      </a:pPr>
                      <a:r>
                        <a:rPr lang="pt-BR" sz="12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07</a:t>
                      </a:r>
                    </a:p>
                  </a:txBody>
                  <a:tcPr marL="51485" marR="5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1025525" algn="l"/>
                        </a:tabLst>
                      </a:pPr>
                      <a:r>
                        <a:rPr lang="pt-BR" sz="12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840</a:t>
                      </a:r>
                    </a:p>
                  </a:txBody>
                  <a:tcPr marL="51485" marR="5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3021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1025525" algn="l"/>
                        </a:tabLst>
                      </a:pPr>
                      <a:r>
                        <a:rPr lang="pt-BR" sz="120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Jogos Digitais</a:t>
                      </a:r>
                    </a:p>
                  </a:txBody>
                  <a:tcPr marL="51485" marR="5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1025525" algn="l"/>
                        </a:tabLst>
                      </a:pPr>
                      <a:r>
                        <a:rPr lang="pt-BR" sz="120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01</a:t>
                      </a:r>
                    </a:p>
                  </a:txBody>
                  <a:tcPr marL="51485" marR="5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1025525" algn="l"/>
                        </a:tabLst>
                      </a:pPr>
                      <a:r>
                        <a:rPr lang="pt-BR" sz="12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120</a:t>
                      </a:r>
                    </a:p>
                  </a:txBody>
                  <a:tcPr marL="51485" marR="5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3021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1025525" algn="l"/>
                        </a:tabLst>
                      </a:pPr>
                      <a:r>
                        <a:rPr lang="pt-BR" sz="12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Sistemas para Internet*</a:t>
                      </a:r>
                    </a:p>
                  </a:txBody>
                  <a:tcPr marL="51485" marR="5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1025525" algn="l"/>
                        </a:tabLst>
                      </a:pPr>
                      <a:r>
                        <a:rPr lang="pt-BR" sz="120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03*</a:t>
                      </a:r>
                    </a:p>
                  </a:txBody>
                  <a:tcPr marL="51485" marR="5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1025525" algn="l"/>
                        </a:tabLst>
                      </a:pPr>
                      <a:r>
                        <a:rPr lang="pt-BR" sz="12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80</a:t>
                      </a:r>
                    </a:p>
                  </a:txBody>
                  <a:tcPr marL="51485" marR="5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3021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1025525" algn="l"/>
                        </a:tabLst>
                      </a:pPr>
                      <a:r>
                        <a:rPr lang="pt-BR" sz="120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Tecnologia da Informação</a:t>
                      </a:r>
                    </a:p>
                  </a:txBody>
                  <a:tcPr marL="51485" marR="5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1025525" algn="l"/>
                        </a:tabLst>
                      </a:pPr>
                      <a:r>
                        <a:rPr lang="pt-BR" sz="120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01</a:t>
                      </a:r>
                    </a:p>
                  </a:txBody>
                  <a:tcPr marL="51485" marR="5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1025525" algn="l"/>
                        </a:tabLst>
                      </a:pPr>
                      <a:r>
                        <a:rPr lang="pt-BR" sz="12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120</a:t>
                      </a:r>
                    </a:p>
                  </a:txBody>
                  <a:tcPr marL="51485" marR="5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3021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1025525" algn="l"/>
                        </a:tabLst>
                      </a:pPr>
                      <a:r>
                        <a:rPr lang="pt-BR" sz="12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Sistemas de Informação</a:t>
                      </a:r>
                    </a:p>
                  </a:txBody>
                  <a:tcPr marL="51485" marR="5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1025525" algn="l"/>
                        </a:tabLst>
                      </a:pPr>
                      <a:r>
                        <a:rPr lang="pt-BR" sz="120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02</a:t>
                      </a:r>
                    </a:p>
                  </a:txBody>
                  <a:tcPr marL="51485" marR="5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1025525" algn="l"/>
                        </a:tabLst>
                      </a:pPr>
                      <a:r>
                        <a:rPr lang="pt-BR" sz="12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270</a:t>
                      </a:r>
                    </a:p>
                  </a:txBody>
                  <a:tcPr marL="51485" marR="5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3021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1025525" algn="l"/>
                        </a:tabLst>
                      </a:pPr>
                      <a:r>
                        <a:rPr lang="pt-BR" sz="120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Banco de Dados</a:t>
                      </a:r>
                    </a:p>
                  </a:txBody>
                  <a:tcPr marL="51485" marR="5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1025525" algn="l"/>
                        </a:tabLst>
                      </a:pPr>
                      <a:r>
                        <a:rPr lang="pt-BR" sz="120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01</a:t>
                      </a:r>
                    </a:p>
                  </a:txBody>
                  <a:tcPr marL="51485" marR="5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1025525" algn="l"/>
                        </a:tabLst>
                      </a:pPr>
                      <a:r>
                        <a:rPr lang="pt-BR" sz="12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120</a:t>
                      </a:r>
                    </a:p>
                  </a:txBody>
                  <a:tcPr marL="51485" marR="5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3021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1025525" algn="l"/>
                        </a:tabLst>
                      </a:pPr>
                      <a:r>
                        <a:rPr lang="pt-BR" sz="12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Big Data e Inteligência Analítica</a:t>
                      </a:r>
                    </a:p>
                  </a:txBody>
                  <a:tcPr marL="51485" marR="5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1025525" algn="l"/>
                        </a:tabLst>
                      </a:pPr>
                      <a:r>
                        <a:rPr lang="pt-BR" sz="120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01</a:t>
                      </a:r>
                    </a:p>
                  </a:txBody>
                  <a:tcPr marL="51485" marR="5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1025525" algn="l"/>
                        </a:tabLst>
                      </a:pPr>
                      <a:r>
                        <a:rPr lang="pt-BR" sz="12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120</a:t>
                      </a:r>
                    </a:p>
                  </a:txBody>
                  <a:tcPr marL="51485" marR="5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03021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1025525" algn="l"/>
                        </a:tabLst>
                      </a:pPr>
                      <a:endParaRPr lang="pt-BR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85" marR="51485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1025525" algn="l"/>
                        </a:tabLst>
                      </a:pPr>
                      <a:r>
                        <a:rPr lang="pt-BR" sz="12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TOTAL: 13</a:t>
                      </a:r>
                    </a:p>
                  </a:txBody>
                  <a:tcPr marL="51485" marR="5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1025525" algn="l"/>
                        </a:tabLst>
                      </a:pPr>
                      <a:endParaRPr lang="pt-BR" sz="12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85" marR="5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1025525" algn="l"/>
                        </a:tabLst>
                      </a:pPr>
                      <a:r>
                        <a:rPr lang="pt-BR" sz="12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6.035</a:t>
                      </a:r>
                    </a:p>
                  </a:txBody>
                  <a:tcPr marL="51485" marR="5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791F4111-B458-446E-8C65-3D91B619106E}"/>
              </a:ext>
            </a:extLst>
          </p:cNvPr>
          <p:cNvSpPr/>
          <p:nvPr/>
        </p:nvSpPr>
        <p:spPr>
          <a:xfrm>
            <a:off x="509336" y="474965"/>
            <a:ext cx="6130006" cy="1171079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0" bIns="360000" rtlCol="0" anchor="ctr"/>
          <a:lstStyle/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Cursos superiores de Tecnologia - Universidades e Centros Universitários</a:t>
            </a:r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tângulo de cantos arredondados 14">
            <a:extLst>
              <a:ext uri="{FF2B5EF4-FFF2-40B4-BE49-F238E27FC236}">
                <a16:creationId xmlns:a16="http://schemas.microsoft.com/office/drawing/2014/main" id="{3E7A405B-9BCD-4632-A99A-F3B2ACF09C25}"/>
              </a:ext>
            </a:extLst>
          </p:cNvPr>
          <p:cNvSpPr/>
          <p:nvPr/>
        </p:nvSpPr>
        <p:spPr>
          <a:xfrm>
            <a:off x="1170068" y="5338555"/>
            <a:ext cx="3506350" cy="1210059"/>
          </a:xfrm>
          <a:prstGeom prst="roundRect">
            <a:avLst>
              <a:gd name="adj" fmla="val 1670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Apenas a UCB oferece cursos tecnológicos (10).</a:t>
            </a:r>
          </a:p>
          <a:p>
            <a:pPr algn="ctr"/>
            <a:r>
              <a:rPr lang="pt-BR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total de 3.700 vagas anuais, 1325 são em </a:t>
            </a:r>
            <a:r>
              <a:rPr lang="pt-BR" sz="1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EaD</a:t>
            </a:r>
            <a:r>
              <a:rPr lang="pt-BR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(35,8%)</a:t>
            </a:r>
          </a:p>
        </p:txBody>
      </p:sp>
      <p:sp>
        <p:nvSpPr>
          <p:cNvPr id="16" name="Retângulo de cantos arredondados 14">
            <a:extLst>
              <a:ext uri="{FF2B5EF4-FFF2-40B4-BE49-F238E27FC236}">
                <a16:creationId xmlns:a16="http://schemas.microsoft.com/office/drawing/2014/main" id="{479D5A5F-9C5A-4E9C-B89D-F17430D9F7A5}"/>
              </a:ext>
            </a:extLst>
          </p:cNvPr>
          <p:cNvSpPr/>
          <p:nvPr/>
        </p:nvSpPr>
        <p:spPr>
          <a:xfrm>
            <a:off x="6048741" y="5564222"/>
            <a:ext cx="3506350" cy="758726"/>
          </a:xfrm>
          <a:prstGeom prst="roundRect">
            <a:avLst>
              <a:gd name="adj" fmla="val 16702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No </a:t>
            </a:r>
            <a:r>
              <a:rPr lang="pt-BR" sz="16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e-MEC</a:t>
            </a:r>
            <a:r>
              <a:rPr lang="pt-BR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IES ofertam o curso, mas apenas 1 com vagas ativas</a:t>
            </a:r>
          </a:p>
        </p:txBody>
      </p:sp>
    </p:spTree>
    <p:extLst>
      <p:ext uri="{BB962C8B-B14F-4D97-AF65-F5344CB8AC3E}">
        <p14:creationId xmlns:p14="http://schemas.microsoft.com/office/powerpoint/2010/main" val="12978297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Padrão do plano de fundo&#10;&#10;Descrição gerada automaticamente">
            <a:extLst>
              <a:ext uri="{FF2B5EF4-FFF2-40B4-BE49-F238E27FC236}">
                <a16:creationId xmlns:a16="http://schemas.microsoft.com/office/drawing/2014/main" id="{0AADAD4E-78FF-4DCF-A98D-483326F7716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CAF6BFBC-0E4B-4BBD-9246-928630187115}"/>
              </a:ext>
            </a:extLst>
          </p:cNvPr>
          <p:cNvSpPr/>
          <p:nvPr/>
        </p:nvSpPr>
        <p:spPr>
          <a:xfrm>
            <a:off x="1" y="6776341"/>
            <a:ext cx="12192000" cy="816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54F7D353-05B9-43B5-9667-EC07BB4BF8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85537" y="1521791"/>
            <a:ext cx="4172850" cy="320791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B5923209-C9B8-4EC0-BCD1-1B3C394703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4880" y="1525958"/>
            <a:ext cx="3994226" cy="3133591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E675F542-5153-4D49-8F80-967497A5BB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537" y="4924938"/>
            <a:ext cx="4172850" cy="1536057"/>
          </a:xfrm>
          <a:prstGeom prst="rect">
            <a:avLst/>
          </a:prstGeom>
        </p:spPr>
      </p:pic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E6BA97A7-4578-42B1-A508-3BB1F0B417C6}"/>
              </a:ext>
            </a:extLst>
          </p:cNvPr>
          <p:cNvSpPr/>
          <p:nvPr/>
        </p:nvSpPr>
        <p:spPr>
          <a:xfrm>
            <a:off x="509336" y="474966"/>
            <a:ext cx="10920602" cy="829929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0" bIns="360000" rtlCol="0" anchor="ctr"/>
          <a:lstStyle/>
          <a:p>
            <a:r>
              <a:rPr lang="pt-BR" sz="3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Cursos Superiores de Tecnologia – por tipo de IES</a:t>
            </a:r>
          </a:p>
        </p:txBody>
      </p:sp>
      <p:sp>
        <p:nvSpPr>
          <p:cNvPr id="12" name="Retângulo de cantos arredondados 14">
            <a:extLst>
              <a:ext uri="{FF2B5EF4-FFF2-40B4-BE49-F238E27FC236}">
                <a16:creationId xmlns:a16="http://schemas.microsoft.com/office/drawing/2014/main" id="{78F78EF4-3FB3-40F5-A0E8-62B78734D56A}"/>
              </a:ext>
            </a:extLst>
          </p:cNvPr>
          <p:cNvSpPr/>
          <p:nvPr/>
        </p:nvSpPr>
        <p:spPr>
          <a:xfrm>
            <a:off x="7386734" y="4827200"/>
            <a:ext cx="2564662" cy="1602009"/>
          </a:xfrm>
          <a:prstGeom prst="roundRect">
            <a:avLst>
              <a:gd name="adj" fmla="val 1123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FSFL: </a:t>
            </a:r>
            <a:r>
              <a:rPr lang="pt-BR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cursos</a:t>
            </a:r>
          </a:p>
          <a:p>
            <a:pPr algn="ctr"/>
            <a:r>
              <a:rPr lang="pt-BR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FCFL: </a:t>
            </a:r>
            <a:r>
              <a:rPr lang="pt-BR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08 cursos</a:t>
            </a:r>
          </a:p>
          <a:p>
            <a:pPr algn="ctr"/>
            <a:r>
              <a:rPr lang="pt-BR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Vagas:</a:t>
            </a:r>
            <a:r>
              <a:rPr lang="pt-BR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10.340</a:t>
            </a:r>
          </a:p>
          <a:p>
            <a:pPr algn="ctr"/>
            <a:r>
              <a:rPr lang="pt-BR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IF: </a:t>
            </a:r>
            <a:r>
              <a:rPr lang="pt-BR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 cursos</a:t>
            </a:r>
          </a:p>
          <a:p>
            <a:pPr algn="ctr"/>
            <a:r>
              <a:rPr lang="pt-BR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Vagas:</a:t>
            </a:r>
            <a:r>
              <a:rPr lang="pt-BR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382</a:t>
            </a:r>
          </a:p>
        </p:txBody>
      </p:sp>
      <p:sp>
        <p:nvSpPr>
          <p:cNvPr id="13" name="Forma Livre: Forma 12">
            <a:extLst>
              <a:ext uri="{FF2B5EF4-FFF2-40B4-BE49-F238E27FC236}">
                <a16:creationId xmlns:a16="http://schemas.microsoft.com/office/drawing/2014/main" id="{3DA1D598-200C-448E-AA9B-4FDD448BC713}"/>
              </a:ext>
            </a:extLst>
          </p:cNvPr>
          <p:cNvSpPr/>
          <p:nvPr/>
        </p:nvSpPr>
        <p:spPr>
          <a:xfrm rot="14537712" flipH="1">
            <a:off x="6162474" y="5177792"/>
            <a:ext cx="1270634" cy="1150466"/>
          </a:xfrm>
          <a:custGeom>
            <a:avLst/>
            <a:gdLst>
              <a:gd name="connsiteX0" fmla="*/ 141006 w 1270634"/>
              <a:gd name="connsiteY0" fmla="*/ 747611 h 1150466"/>
              <a:gd name="connsiteX1" fmla="*/ 297848 w 1270634"/>
              <a:gd name="connsiteY1" fmla="*/ 760792 h 1150466"/>
              <a:gd name="connsiteX2" fmla="*/ 423315 w 1270634"/>
              <a:gd name="connsiteY2" fmla="*/ 687343 h 1150466"/>
              <a:gd name="connsiteX3" fmla="*/ 504205 w 1270634"/>
              <a:gd name="connsiteY3" fmla="*/ 556424 h 1150466"/>
              <a:gd name="connsiteX4" fmla="*/ 481608 w 1270634"/>
              <a:gd name="connsiteY4" fmla="*/ 238857 h 1150466"/>
              <a:gd name="connsiteX5" fmla="*/ 488055 w 1270634"/>
              <a:gd name="connsiteY5" fmla="*/ 238662 h 1150466"/>
              <a:gd name="connsiteX6" fmla="*/ 520356 w 1270634"/>
              <a:gd name="connsiteY6" fmla="*/ 239262 h 1150466"/>
              <a:gd name="connsiteX7" fmla="*/ 552554 w 1270634"/>
              <a:gd name="connsiteY7" fmla="*/ 241953 h 1150466"/>
              <a:gd name="connsiteX8" fmla="*/ 566236 w 1270634"/>
              <a:gd name="connsiteY8" fmla="*/ 243764 h 1150466"/>
              <a:gd name="connsiteX9" fmla="*/ 565379 w 1270634"/>
              <a:gd name="connsiteY9" fmla="*/ 243596 h 1150466"/>
              <a:gd name="connsiteX10" fmla="*/ 567127 w 1270634"/>
              <a:gd name="connsiteY10" fmla="*/ 243884 h 1150466"/>
              <a:gd name="connsiteX11" fmla="*/ 567814 w 1270634"/>
              <a:gd name="connsiteY11" fmla="*/ 243973 h 1150466"/>
              <a:gd name="connsiteX12" fmla="*/ 569048 w 1270634"/>
              <a:gd name="connsiteY12" fmla="*/ 244199 h 1150466"/>
              <a:gd name="connsiteX13" fmla="*/ 569905 w 1270634"/>
              <a:gd name="connsiteY13" fmla="*/ 244340 h 1150466"/>
              <a:gd name="connsiteX14" fmla="*/ 577483 w 1270634"/>
              <a:gd name="connsiteY14" fmla="*/ 245674 h 1150466"/>
              <a:gd name="connsiteX15" fmla="*/ 609201 w 1270634"/>
              <a:gd name="connsiteY15" fmla="*/ 252659 h 1150466"/>
              <a:gd name="connsiteX16" fmla="*/ 616951 w 1270634"/>
              <a:gd name="connsiteY16" fmla="*/ 254699 h 1150466"/>
              <a:gd name="connsiteX17" fmla="*/ 617980 w 1270634"/>
              <a:gd name="connsiteY17" fmla="*/ 254956 h 1150466"/>
              <a:gd name="connsiteX18" fmla="*/ 634439 w 1270634"/>
              <a:gd name="connsiteY18" fmla="*/ 260052 h 1150466"/>
              <a:gd name="connsiteX19" fmla="*/ 649492 w 1270634"/>
              <a:gd name="connsiteY19" fmla="*/ 265240 h 1150466"/>
              <a:gd name="connsiteX20" fmla="*/ 654293 w 1270634"/>
              <a:gd name="connsiteY20" fmla="*/ 267009 h 1150466"/>
              <a:gd name="connsiteX21" fmla="*/ 657756 w 1270634"/>
              <a:gd name="connsiteY21" fmla="*/ 268340 h 1150466"/>
              <a:gd name="connsiteX22" fmla="*/ 672432 w 1270634"/>
              <a:gd name="connsiteY22" fmla="*/ 274474 h 1150466"/>
              <a:gd name="connsiteX23" fmla="*/ 679702 w 1270634"/>
              <a:gd name="connsiteY23" fmla="*/ 277697 h 1150466"/>
              <a:gd name="connsiteX24" fmla="*/ 684091 w 1270634"/>
              <a:gd name="connsiteY24" fmla="*/ 279717 h 1150466"/>
              <a:gd name="connsiteX25" fmla="*/ 685222 w 1270634"/>
              <a:gd name="connsiteY25" fmla="*/ 280273 h 1150466"/>
              <a:gd name="connsiteX26" fmla="*/ 692355 w 1270634"/>
              <a:gd name="connsiteY26" fmla="*/ 283818 h 1150466"/>
              <a:gd name="connsiteX27" fmla="*/ 707854 w 1270634"/>
              <a:gd name="connsiteY27" fmla="*/ 291969 h 1150466"/>
              <a:gd name="connsiteX28" fmla="*/ 708574 w 1270634"/>
              <a:gd name="connsiteY28" fmla="*/ 292367 h 1150466"/>
              <a:gd name="connsiteX29" fmla="*/ 713169 w 1270634"/>
              <a:gd name="connsiteY29" fmla="*/ 295003 h 1150466"/>
              <a:gd name="connsiteX30" fmla="*/ 728154 w 1270634"/>
              <a:gd name="connsiteY30" fmla="*/ 304070 h 1150466"/>
              <a:gd name="connsiteX31" fmla="*/ 734909 w 1270634"/>
              <a:gd name="connsiteY31" fmla="*/ 308335 h 1150466"/>
              <a:gd name="connsiteX32" fmla="*/ 736623 w 1270634"/>
              <a:gd name="connsiteY32" fmla="*/ 309457 h 1150466"/>
              <a:gd name="connsiteX33" fmla="*/ 748796 w 1270634"/>
              <a:gd name="connsiteY33" fmla="*/ 317817 h 1150466"/>
              <a:gd name="connsiteX34" fmla="*/ 774582 w 1270634"/>
              <a:gd name="connsiteY34" fmla="*/ 337057 h 1150466"/>
              <a:gd name="connsiteX35" fmla="*/ 772525 w 1270634"/>
              <a:gd name="connsiteY35" fmla="*/ 335387 h 1150466"/>
              <a:gd name="connsiteX36" fmla="*/ 775028 w 1270634"/>
              <a:gd name="connsiteY36" fmla="*/ 337389 h 1150466"/>
              <a:gd name="connsiteX37" fmla="*/ 775062 w 1270634"/>
              <a:gd name="connsiteY37" fmla="*/ 337424 h 1150466"/>
              <a:gd name="connsiteX38" fmla="*/ 777325 w 1270634"/>
              <a:gd name="connsiteY38" fmla="*/ 339279 h 1150466"/>
              <a:gd name="connsiteX39" fmla="*/ 781851 w 1270634"/>
              <a:gd name="connsiteY39" fmla="*/ 342986 h 1150466"/>
              <a:gd name="connsiteX40" fmla="*/ 794642 w 1270634"/>
              <a:gd name="connsiteY40" fmla="*/ 353917 h 1150466"/>
              <a:gd name="connsiteX41" fmla="*/ 819399 w 1270634"/>
              <a:gd name="connsiteY41" fmla="*/ 376768 h 1150466"/>
              <a:gd name="connsiteX42" fmla="*/ 830543 w 1270634"/>
              <a:gd name="connsiteY42" fmla="*/ 387816 h 1150466"/>
              <a:gd name="connsiteX43" fmla="*/ 832601 w 1270634"/>
              <a:gd name="connsiteY43" fmla="*/ 389942 h 1150466"/>
              <a:gd name="connsiteX44" fmla="*/ 839219 w 1270634"/>
              <a:gd name="connsiteY44" fmla="*/ 396961 h 1150466"/>
              <a:gd name="connsiteX45" fmla="*/ 861130 w 1270634"/>
              <a:gd name="connsiteY45" fmla="*/ 421640 h 1150466"/>
              <a:gd name="connsiteX46" fmla="*/ 901832 w 1270634"/>
              <a:gd name="connsiteY46" fmla="*/ 474608 h 1150466"/>
              <a:gd name="connsiteX47" fmla="*/ 920486 w 1270634"/>
              <a:gd name="connsiteY47" fmla="*/ 502770 h 1150466"/>
              <a:gd name="connsiteX48" fmla="*/ 924738 w 1270634"/>
              <a:gd name="connsiteY48" fmla="*/ 509597 h 1150466"/>
              <a:gd name="connsiteX49" fmla="*/ 925733 w 1270634"/>
              <a:gd name="connsiteY49" fmla="*/ 511205 h 1150466"/>
              <a:gd name="connsiteX50" fmla="*/ 927104 w 1270634"/>
              <a:gd name="connsiteY50" fmla="*/ 513510 h 1150466"/>
              <a:gd name="connsiteX51" fmla="*/ 935574 w 1270634"/>
              <a:gd name="connsiteY51" fmla="*/ 528090 h 1150466"/>
              <a:gd name="connsiteX52" fmla="*/ 997055 w 1270634"/>
              <a:gd name="connsiteY52" fmla="*/ 666793 h 1150466"/>
              <a:gd name="connsiteX53" fmla="*/ 1049416 w 1270634"/>
              <a:gd name="connsiteY53" fmla="*/ 971110 h 1150466"/>
              <a:gd name="connsiteX54" fmla="*/ 1050068 w 1270634"/>
              <a:gd name="connsiteY54" fmla="*/ 1007663 h 1150466"/>
              <a:gd name="connsiteX55" fmla="*/ 1049656 w 1270634"/>
              <a:gd name="connsiteY55" fmla="*/ 1039724 h 1150466"/>
              <a:gd name="connsiteX56" fmla="*/ 1022396 w 1270634"/>
              <a:gd name="connsiteY56" fmla="*/ 1006634 h 1150466"/>
              <a:gd name="connsiteX57" fmla="*/ 990884 w 1270634"/>
              <a:gd name="connsiteY57" fmla="*/ 968332 h 1150466"/>
              <a:gd name="connsiteX58" fmla="*/ 969521 w 1270634"/>
              <a:gd name="connsiteY58" fmla="*/ 953485 h 1150466"/>
              <a:gd name="connsiteX59" fmla="*/ 939140 w 1270634"/>
              <a:gd name="connsiteY59" fmla="*/ 940523 h 1150466"/>
              <a:gd name="connsiteX60" fmla="*/ 930601 w 1270634"/>
              <a:gd name="connsiteY60" fmla="*/ 938294 h 1150466"/>
              <a:gd name="connsiteX61" fmla="*/ 918772 w 1270634"/>
              <a:gd name="connsiteY61" fmla="*/ 937643 h 1150466"/>
              <a:gd name="connsiteX62" fmla="*/ 919492 w 1270634"/>
              <a:gd name="connsiteY62" fmla="*/ 946352 h 1150466"/>
              <a:gd name="connsiteX63" fmla="*/ 1030385 w 1270634"/>
              <a:gd name="connsiteY63" fmla="*/ 1081043 h 1150466"/>
              <a:gd name="connsiteX64" fmla="*/ 1061898 w 1270634"/>
              <a:gd name="connsiteY64" fmla="*/ 1119311 h 1150466"/>
              <a:gd name="connsiteX65" fmla="*/ 1078803 w 1270634"/>
              <a:gd name="connsiteY65" fmla="*/ 1131587 h 1150466"/>
              <a:gd name="connsiteX66" fmla="*/ 1103938 w 1270634"/>
              <a:gd name="connsiteY66" fmla="*/ 1143726 h 1150466"/>
              <a:gd name="connsiteX67" fmla="*/ 1122180 w 1270634"/>
              <a:gd name="connsiteY67" fmla="*/ 1149383 h 1150466"/>
              <a:gd name="connsiteX68" fmla="*/ 1136513 w 1270634"/>
              <a:gd name="connsiteY68" fmla="*/ 1148286 h 1150466"/>
              <a:gd name="connsiteX69" fmla="*/ 1240960 w 1270634"/>
              <a:gd name="connsiteY69" fmla="*/ 902873 h 1150466"/>
              <a:gd name="connsiteX70" fmla="*/ 1270415 w 1270634"/>
              <a:gd name="connsiteY70" fmla="*/ 833641 h 1150466"/>
              <a:gd name="connsiteX71" fmla="*/ 1261946 w 1270634"/>
              <a:gd name="connsiteY71" fmla="*/ 822017 h 1150466"/>
              <a:gd name="connsiteX72" fmla="*/ 1235646 w 1270634"/>
              <a:gd name="connsiteY72" fmla="*/ 806689 h 1150466"/>
              <a:gd name="connsiteX73" fmla="*/ 1206911 w 1270634"/>
              <a:gd name="connsiteY73" fmla="*/ 796608 h 1150466"/>
              <a:gd name="connsiteX74" fmla="*/ 1192577 w 1270634"/>
              <a:gd name="connsiteY74" fmla="*/ 797705 h 1150466"/>
              <a:gd name="connsiteX75" fmla="*/ 1123346 w 1270634"/>
              <a:gd name="connsiteY75" fmla="*/ 960343 h 1150466"/>
              <a:gd name="connsiteX76" fmla="*/ 1082575 w 1270634"/>
              <a:gd name="connsiteY76" fmla="*/ 728676 h 1150466"/>
              <a:gd name="connsiteX77" fmla="*/ 918840 w 1270634"/>
              <a:gd name="connsiteY77" fmla="*/ 430459 h 1150466"/>
              <a:gd name="connsiteX78" fmla="*/ 619831 w 1270634"/>
              <a:gd name="connsiteY78" fmla="*/ 228368 h 1150466"/>
              <a:gd name="connsiteX79" fmla="*/ 454176 w 1270634"/>
              <a:gd name="connsiteY79" fmla="*/ 195442 h 1150466"/>
              <a:gd name="connsiteX80" fmla="*/ 208488 w 1270634"/>
              <a:gd name="connsiteY80" fmla="*/ 19902 h 1150466"/>
              <a:gd name="connsiteX81" fmla="*/ 123518 w 1270634"/>
              <a:gd name="connsiteY81" fmla="*/ 120 h 1150466"/>
              <a:gd name="connsiteX82" fmla="*/ 115768 w 1270634"/>
              <a:gd name="connsiteY82" fmla="*/ 5740 h 1150466"/>
              <a:gd name="connsiteX83" fmla="*/ 130239 w 1270634"/>
              <a:gd name="connsiteY83" fmla="*/ 20670 h 1150466"/>
              <a:gd name="connsiteX84" fmla="*/ 184177 w 1270634"/>
              <a:gd name="connsiteY84" fmla="*/ 44021 h 1150466"/>
              <a:gd name="connsiteX85" fmla="*/ 190349 w 1270634"/>
              <a:gd name="connsiteY85" fmla="*/ 44896 h 1150466"/>
              <a:gd name="connsiteX86" fmla="*/ 186440 w 1270634"/>
              <a:gd name="connsiteY86" fmla="*/ 44450 h 1150466"/>
              <a:gd name="connsiteX87" fmla="*/ 191035 w 1270634"/>
              <a:gd name="connsiteY87" fmla="*/ 45064 h 1150466"/>
              <a:gd name="connsiteX88" fmla="*/ 204751 w 1270634"/>
              <a:gd name="connsiteY88" fmla="*/ 47711 h 1150466"/>
              <a:gd name="connsiteX89" fmla="*/ 226662 w 1270634"/>
              <a:gd name="connsiteY89" fmla="*/ 53112 h 1150466"/>
              <a:gd name="connsiteX90" fmla="*/ 227794 w 1270634"/>
              <a:gd name="connsiteY90" fmla="*/ 53451 h 1150466"/>
              <a:gd name="connsiteX91" fmla="*/ 233726 w 1270634"/>
              <a:gd name="connsiteY91" fmla="*/ 55316 h 1150466"/>
              <a:gd name="connsiteX92" fmla="*/ 246927 w 1270634"/>
              <a:gd name="connsiteY92" fmla="*/ 59863 h 1150466"/>
              <a:gd name="connsiteX93" fmla="*/ 248059 w 1270634"/>
              <a:gd name="connsiteY93" fmla="*/ 60278 h 1150466"/>
              <a:gd name="connsiteX94" fmla="*/ 244596 w 1270634"/>
              <a:gd name="connsiteY94" fmla="*/ 58900 h 1150466"/>
              <a:gd name="connsiteX95" fmla="*/ 248196 w 1270634"/>
              <a:gd name="connsiteY95" fmla="*/ 60336 h 1150466"/>
              <a:gd name="connsiteX96" fmla="*/ 249842 w 1270634"/>
              <a:gd name="connsiteY96" fmla="*/ 60943 h 1150466"/>
              <a:gd name="connsiteX97" fmla="*/ 250048 w 1270634"/>
              <a:gd name="connsiteY97" fmla="*/ 61063 h 1150466"/>
              <a:gd name="connsiteX98" fmla="*/ 250356 w 1270634"/>
              <a:gd name="connsiteY98" fmla="*/ 61190 h 1150466"/>
              <a:gd name="connsiteX99" fmla="*/ 262530 w 1270634"/>
              <a:gd name="connsiteY99" fmla="*/ 66368 h 1150466"/>
              <a:gd name="connsiteX100" fmla="*/ 265272 w 1270634"/>
              <a:gd name="connsiteY100" fmla="*/ 67633 h 1150466"/>
              <a:gd name="connsiteX101" fmla="*/ 276623 w 1270634"/>
              <a:gd name="connsiteY101" fmla="*/ 73421 h 1150466"/>
              <a:gd name="connsiteX102" fmla="*/ 279332 w 1270634"/>
              <a:gd name="connsiteY102" fmla="*/ 74889 h 1150466"/>
              <a:gd name="connsiteX103" fmla="*/ 276211 w 1270634"/>
              <a:gd name="connsiteY103" fmla="*/ 73079 h 1150466"/>
              <a:gd name="connsiteX104" fmla="*/ 278920 w 1270634"/>
              <a:gd name="connsiteY104" fmla="*/ 74622 h 1150466"/>
              <a:gd name="connsiteX105" fmla="*/ 279572 w 1270634"/>
              <a:gd name="connsiteY105" fmla="*/ 75006 h 1150466"/>
              <a:gd name="connsiteX106" fmla="*/ 282109 w 1270634"/>
              <a:gd name="connsiteY106" fmla="*/ 76377 h 1150466"/>
              <a:gd name="connsiteX107" fmla="*/ 279949 w 1270634"/>
              <a:gd name="connsiteY107" fmla="*/ 75232 h 1150466"/>
              <a:gd name="connsiteX108" fmla="*/ 290270 w 1270634"/>
              <a:gd name="connsiteY108" fmla="*/ 81414 h 1150466"/>
              <a:gd name="connsiteX109" fmla="*/ 294968 w 1270634"/>
              <a:gd name="connsiteY109" fmla="*/ 84391 h 1150466"/>
              <a:gd name="connsiteX110" fmla="*/ 304261 w 1270634"/>
              <a:gd name="connsiteY110" fmla="*/ 90868 h 1150466"/>
              <a:gd name="connsiteX111" fmla="*/ 314239 w 1270634"/>
              <a:gd name="connsiteY111" fmla="*/ 98292 h 1150466"/>
              <a:gd name="connsiteX112" fmla="*/ 319177 w 1270634"/>
              <a:gd name="connsiteY112" fmla="*/ 102119 h 1150466"/>
              <a:gd name="connsiteX113" fmla="*/ 319485 w 1270634"/>
              <a:gd name="connsiteY113" fmla="*/ 102479 h 1150466"/>
              <a:gd name="connsiteX114" fmla="*/ 338139 w 1270634"/>
              <a:gd name="connsiteY114" fmla="*/ 118959 h 1150466"/>
              <a:gd name="connsiteX115" fmla="*/ 346746 w 1270634"/>
              <a:gd name="connsiteY115" fmla="*/ 127336 h 1150466"/>
              <a:gd name="connsiteX116" fmla="*/ 347568 w 1270634"/>
              <a:gd name="connsiteY116" fmla="*/ 128104 h 1150466"/>
              <a:gd name="connsiteX117" fmla="*/ 348152 w 1270634"/>
              <a:gd name="connsiteY117" fmla="*/ 128748 h 1150466"/>
              <a:gd name="connsiteX118" fmla="*/ 349249 w 1270634"/>
              <a:gd name="connsiteY118" fmla="*/ 129829 h 1150466"/>
              <a:gd name="connsiteX119" fmla="*/ 348838 w 1270634"/>
              <a:gd name="connsiteY119" fmla="*/ 129482 h 1150466"/>
              <a:gd name="connsiteX120" fmla="*/ 352884 w 1270634"/>
              <a:gd name="connsiteY120" fmla="*/ 133762 h 1150466"/>
              <a:gd name="connsiteX121" fmla="*/ 385082 w 1270634"/>
              <a:gd name="connsiteY121" fmla="*/ 173586 h 1150466"/>
              <a:gd name="connsiteX122" fmla="*/ 392077 w 1270634"/>
              <a:gd name="connsiteY122" fmla="*/ 183852 h 1150466"/>
              <a:gd name="connsiteX123" fmla="*/ 395438 w 1270634"/>
              <a:gd name="connsiteY123" fmla="*/ 189071 h 1150466"/>
              <a:gd name="connsiteX124" fmla="*/ 397083 w 1270634"/>
              <a:gd name="connsiteY124" fmla="*/ 191701 h 1150466"/>
              <a:gd name="connsiteX125" fmla="*/ 398284 w 1270634"/>
              <a:gd name="connsiteY125" fmla="*/ 193625 h 1150466"/>
              <a:gd name="connsiteX126" fmla="*/ 398901 w 1270634"/>
              <a:gd name="connsiteY126" fmla="*/ 194664 h 1150466"/>
              <a:gd name="connsiteX127" fmla="*/ 399621 w 1270634"/>
              <a:gd name="connsiteY127" fmla="*/ 195923 h 1150466"/>
              <a:gd name="connsiteX128" fmla="*/ 305118 w 1270634"/>
              <a:gd name="connsiteY128" fmla="*/ 210557 h 1150466"/>
              <a:gd name="connsiteX129" fmla="*/ 57509 w 1270634"/>
              <a:gd name="connsiteY129" fmla="*/ 371354 h 1150466"/>
              <a:gd name="connsiteX130" fmla="*/ 4566 w 1270634"/>
              <a:gd name="connsiteY130" fmla="*/ 496961 h 1150466"/>
              <a:gd name="connsiteX131" fmla="*/ 15196 w 1270634"/>
              <a:gd name="connsiteY131" fmla="*/ 630048 h 1150466"/>
              <a:gd name="connsiteX132" fmla="*/ 141006 w 1270634"/>
              <a:gd name="connsiteY132" fmla="*/ 747611 h 1150466"/>
              <a:gd name="connsiteX133" fmla="*/ 621546 w 1270634"/>
              <a:gd name="connsiteY133" fmla="*/ 255971 h 1150466"/>
              <a:gd name="connsiteX134" fmla="*/ 618597 w 1270634"/>
              <a:gd name="connsiteY134" fmla="*/ 255111 h 1150466"/>
              <a:gd name="connsiteX135" fmla="*/ 621546 w 1270634"/>
              <a:gd name="connsiteY135" fmla="*/ 255971 h 1150466"/>
              <a:gd name="connsiteX136" fmla="*/ 225462 w 1270634"/>
              <a:gd name="connsiteY136" fmla="*/ 52758 h 1150466"/>
              <a:gd name="connsiteX137" fmla="*/ 225462 w 1270634"/>
              <a:gd name="connsiteY137" fmla="*/ 52758 h 1150466"/>
              <a:gd name="connsiteX138" fmla="*/ 225462 w 1270634"/>
              <a:gd name="connsiteY138" fmla="*/ 52758 h 1150466"/>
              <a:gd name="connsiteX139" fmla="*/ 186577 w 1270634"/>
              <a:gd name="connsiteY139" fmla="*/ 725014 h 1150466"/>
              <a:gd name="connsiteX140" fmla="*/ 187640 w 1270634"/>
              <a:gd name="connsiteY140" fmla="*/ 724921 h 1150466"/>
              <a:gd name="connsiteX141" fmla="*/ 186577 w 1270634"/>
              <a:gd name="connsiteY141" fmla="*/ 725014 h 1150466"/>
              <a:gd name="connsiteX142" fmla="*/ 100578 w 1270634"/>
              <a:gd name="connsiteY142" fmla="*/ 469574 h 1150466"/>
              <a:gd name="connsiteX143" fmla="*/ 169844 w 1270634"/>
              <a:gd name="connsiteY143" fmla="*/ 368377 h 1150466"/>
              <a:gd name="connsiteX144" fmla="*/ 223988 w 1270634"/>
              <a:gd name="connsiteY144" fmla="*/ 322456 h 1150466"/>
              <a:gd name="connsiteX145" fmla="*/ 423281 w 1270634"/>
              <a:gd name="connsiteY145" fmla="*/ 244289 h 1150466"/>
              <a:gd name="connsiteX146" fmla="*/ 430516 w 1270634"/>
              <a:gd name="connsiteY146" fmla="*/ 263669 h 1150466"/>
              <a:gd name="connsiteX147" fmla="*/ 450541 w 1270634"/>
              <a:gd name="connsiteY147" fmla="*/ 384727 h 1150466"/>
              <a:gd name="connsiteX148" fmla="*/ 362862 w 1270634"/>
              <a:gd name="connsiteY148" fmla="*/ 631584 h 1150466"/>
              <a:gd name="connsiteX149" fmla="*/ 312867 w 1270634"/>
              <a:gd name="connsiteY149" fmla="*/ 676569 h 1150466"/>
              <a:gd name="connsiteX150" fmla="*/ 237361 w 1270634"/>
              <a:gd name="connsiteY150" fmla="*/ 714566 h 1150466"/>
              <a:gd name="connsiteX151" fmla="*/ 196761 w 1270634"/>
              <a:gd name="connsiteY151" fmla="*/ 723862 h 1150466"/>
              <a:gd name="connsiteX152" fmla="*/ 186405 w 1270634"/>
              <a:gd name="connsiteY152" fmla="*/ 724990 h 1150466"/>
              <a:gd name="connsiteX153" fmla="*/ 186166 w 1270634"/>
              <a:gd name="connsiteY153" fmla="*/ 725017 h 1150466"/>
              <a:gd name="connsiteX154" fmla="*/ 185274 w 1270634"/>
              <a:gd name="connsiteY154" fmla="*/ 725041 h 1150466"/>
              <a:gd name="connsiteX155" fmla="*/ 179753 w 1270634"/>
              <a:gd name="connsiteY155" fmla="*/ 725257 h 1150466"/>
              <a:gd name="connsiteX156" fmla="*/ 159282 w 1270634"/>
              <a:gd name="connsiteY156" fmla="*/ 724664 h 1150466"/>
              <a:gd name="connsiteX157" fmla="*/ 150401 w 1270634"/>
              <a:gd name="connsiteY157" fmla="*/ 723666 h 1150466"/>
              <a:gd name="connsiteX158" fmla="*/ 150092 w 1270634"/>
              <a:gd name="connsiteY158" fmla="*/ 723608 h 1150466"/>
              <a:gd name="connsiteX159" fmla="*/ 144778 w 1270634"/>
              <a:gd name="connsiteY159" fmla="*/ 722559 h 1150466"/>
              <a:gd name="connsiteX160" fmla="*/ 136548 w 1270634"/>
              <a:gd name="connsiteY160" fmla="*/ 720450 h 1150466"/>
              <a:gd name="connsiteX161" fmla="*/ 133873 w 1270634"/>
              <a:gd name="connsiteY161" fmla="*/ 719541 h 1150466"/>
              <a:gd name="connsiteX162" fmla="*/ 133496 w 1270634"/>
              <a:gd name="connsiteY162" fmla="*/ 719377 h 1150466"/>
              <a:gd name="connsiteX163" fmla="*/ 133016 w 1270634"/>
              <a:gd name="connsiteY163" fmla="*/ 719092 h 1150466"/>
              <a:gd name="connsiteX164" fmla="*/ 129999 w 1270634"/>
              <a:gd name="connsiteY164" fmla="*/ 716945 h 1150466"/>
              <a:gd name="connsiteX165" fmla="*/ 128387 w 1270634"/>
              <a:gd name="connsiteY165" fmla="*/ 715646 h 1150466"/>
              <a:gd name="connsiteX166" fmla="*/ 120535 w 1270634"/>
              <a:gd name="connsiteY166" fmla="*/ 708458 h 1150466"/>
              <a:gd name="connsiteX167" fmla="*/ 120500 w 1270634"/>
              <a:gd name="connsiteY167" fmla="*/ 708435 h 1150466"/>
              <a:gd name="connsiteX168" fmla="*/ 118203 w 1270634"/>
              <a:gd name="connsiteY168" fmla="*/ 705928 h 1150466"/>
              <a:gd name="connsiteX169" fmla="*/ 111928 w 1270634"/>
              <a:gd name="connsiteY169" fmla="*/ 698446 h 1150466"/>
              <a:gd name="connsiteX170" fmla="*/ 106167 w 1270634"/>
              <a:gd name="connsiteY170" fmla="*/ 690638 h 1150466"/>
              <a:gd name="connsiteX171" fmla="*/ 103630 w 1270634"/>
              <a:gd name="connsiteY171" fmla="*/ 686890 h 1150466"/>
              <a:gd name="connsiteX172" fmla="*/ 102601 w 1270634"/>
              <a:gd name="connsiteY172" fmla="*/ 685265 h 1150466"/>
              <a:gd name="connsiteX173" fmla="*/ 102361 w 1270634"/>
              <a:gd name="connsiteY173" fmla="*/ 685330 h 1150466"/>
              <a:gd name="connsiteX174" fmla="*/ 98452 w 1270634"/>
              <a:gd name="connsiteY174" fmla="*/ 677903 h 1150466"/>
              <a:gd name="connsiteX175" fmla="*/ 93925 w 1270634"/>
              <a:gd name="connsiteY175" fmla="*/ 668638 h 1150466"/>
              <a:gd name="connsiteX176" fmla="*/ 76369 w 1270634"/>
              <a:gd name="connsiteY176" fmla="*/ 583612 h 1150466"/>
              <a:gd name="connsiteX177" fmla="*/ 100578 w 1270634"/>
              <a:gd name="connsiteY177" fmla="*/ 469574 h 1150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</a:cxnLst>
            <a:rect l="l" t="t" r="r" b="b"/>
            <a:pathLst>
              <a:path w="1270634" h="1150466">
                <a:moveTo>
                  <a:pt x="141006" y="747611"/>
                </a:moveTo>
                <a:cubicBezTo>
                  <a:pt x="190589" y="769958"/>
                  <a:pt x="245316" y="775256"/>
                  <a:pt x="297848" y="760792"/>
                </a:cubicBezTo>
                <a:cubicBezTo>
                  <a:pt x="344894" y="747844"/>
                  <a:pt x="388374" y="721156"/>
                  <a:pt x="423315" y="687343"/>
                </a:cubicBezTo>
                <a:cubicBezTo>
                  <a:pt x="460520" y="651314"/>
                  <a:pt x="487095" y="605074"/>
                  <a:pt x="504205" y="556424"/>
                </a:cubicBezTo>
                <a:cubicBezTo>
                  <a:pt x="540313" y="453684"/>
                  <a:pt x="533832" y="334969"/>
                  <a:pt x="481608" y="238857"/>
                </a:cubicBezTo>
                <a:cubicBezTo>
                  <a:pt x="483734" y="238799"/>
                  <a:pt x="485895" y="238689"/>
                  <a:pt x="488055" y="238662"/>
                </a:cubicBezTo>
                <a:cubicBezTo>
                  <a:pt x="498822" y="238514"/>
                  <a:pt x="509589" y="238713"/>
                  <a:pt x="520356" y="239262"/>
                </a:cubicBezTo>
                <a:cubicBezTo>
                  <a:pt x="531123" y="239810"/>
                  <a:pt x="541856" y="240705"/>
                  <a:pt x="552554" y="241953"/>
                </a:cubicBezTo>
                <a:cubicBezTo>
                  <a:pt x="557115" y="242485"/>
                  <a:pt x="561675" y="243119"/>
                  <a:pt x="566236" y="243764"/>
                </a:cubicBezTo>
                <a:cubicBezTo>
                  <a:pt x="565962" y="243709"/>
                  <a:pt x="565688" y="243658"/>
                  <a:pt x="565379" y="243596"/>
                </a:cubicBezTo>
                <a:cubicBezTo>
                  <a:pt x="565962" y="243712"/>
                  <a:pt x="566545" y="243791"/>
                  <a:pt x="567127" y="243884"/>
                </a:cubicBezTo>
                <a:cubicBezTo>
                  <a:pt x="567368" y="243915"/>
                  <a:pt x="567573" y="243939"/>
                  <a:pt x="567814" y="243973"/>
                </a:cubicBezTo>
                <a:cubicBezTo>
                  <a:pt x="568191" y="244028"/>
                  <a:pt x="568671" y="244117"/>
                  <a:pt x="569048" y="244199"/>
                </a:cubicBezTo>
                <a:cubicBezTo>
                  <a:pt x="569356" y="244244"/>
                  <a:pt x="569631" y="244292"/>
                  <a:pt x="569905" y="244340"/>
                </a:cubicBezTo>
                <a:cubicBezTo>
                  <a:pt x="572443" y="244765"/>
                  <a:pt x="574946" y="245211"/>
                  <a:pt x="577483" y="245674"/>
                </a:cubicBezTo>
                <a:cubicBezTo>
                  <a:pt x="588113" y="247642"/>
                  <a:pt x="598709" y="249981"/>
                  <a:pt x="609201" y="252659"/>
                </a:cubicBezTo>
                <a:cubicBezTo>
                  <a:pt x="611773" y="253317"/>
                  <a:pt x="614379" y="253999"/>
                  <a:pt x="616951" y="254699"/>
                </a:cubicBezTo>
                <a:cubicBezTo>
                  <a:pt x="617259" y="254788"/>
                  <a:pt x="617637" y="254870"/>
                  <a:pt x="617980" y="254956"/>
                </a:cubicBezTo>
                <a:cubicBezTo>
                  <a:pt x="623466" y="256592"/>
                  <a:pt x="628987" y="258262"/>
                  <a:pt x="634439" y="260052"/>
                </a:cubicBezTo>
                <a:cubicBezTo>
                  <a:pt x="639479" y="261708"/>
                  <a:pt x="644520" y="263436"/>
                  <a:pt x="649492" y="265240"/>
                </a:cubicBezTo>
                <a:cubicBezTo>
                  <a:pt x="651104" y="265816"/>
                  <a:pt x="652716" y="266416"/>
                  <a:pt x="654293" y="267009"/>
                </a:cubicBezTo>
                <a:cubicBezTo>
                  <a:pt x="655459" y="267451"/>
                  <a:pt x="656590" y="267883"/>
                  <a:pt x="657756" y="268340"/>
                </a:cubicBezTo>
                <a:cubicBezTo>
                  <a:pt x="662659" y="270315"/>
                  <a:pt x="667563" y="272358"/>
                  <a:pt x="672432" y="274474"/>
                </a:cubicBezTo>
                <a:cubicBezTo>
                  <a:pt x="674867" y="275530"/>
                  <a:pt x="677301" y="276607"/>
                  <a:pt x="679702" y="277697"/>
                </a:cubicBezTo>
                <a:cubicBezTo>
                  <a:pt x="680525" y="278071"/>
                  <a:pt x="682479" y="278970"/>
                  <a:pt x="684091" y="279717"/>
                </a:cubicBezTo>
                <a:cubicBezTo>
                  <a:pt x="684536" y="279940"/>
                  <a:pt x="684948" y="280135"/>
                  <a:pt x="685222" y="280273"/>
                </a:cubicBezTo>
                <a:cubicBezTo>
                  <a:pt x="687623" y="281438"/>
                  <a:pt x="689989" y="282621"/>
                  <a:pt x="692355" y="283818"/>
                </a:cubicBezTo>
                <a:cubicBezTo>
                  <a:pt x="697567" y="286455"/>
                  <a:pt x="702710" y="289174"/>
                  <a:pt x="707854" y="291969"/>
                </a:cubicBezTo>
                <a:cubicBezTo>
                  <a:pt x="708094" y="292099"/>
                  <a:pt x="708334" y="292233"/>
                  <a:pt x="708574" y="292367"/>
                </a:cubicBezTo>
                <a:cubicBezTo>
                  <a:pt x="710117" y="293241"/>
                  <a:pt x="711626" y="294115"/>
                  <a:pt x="713169" y="295003"/>
                </a:cubicBezTo>
                <a:cubicBezTo>
                  <a:pt x="718209" y="297952"/>
                  <a:pt x="723216" y="300977"/>
                  <a:pt x="728154" y="304070"/>
                </a:cubicBezTo>
                <a:cubicBezTo>
                  <a:pt x="730416" y="305476"/>
                  <a:pt x="732645" y="306899"/>
                  <a:pt x="734909" y="308335"/>
                </a:cubicBezTo>
                <a:cubicBezTo>
                  <a:pt x="735354" y="308634"/>
                  <a:pt x="735971" y="309031"/>
                  <a:pt x="736623" y="309457"/>
                </a:cubicBezTo>
                <a:cubicBezTo>
                  <a:pt x="740703" y="312210"/>
                  <a:pt x="744784" y="314970"/>
                  <a:pt x="748796" y="317817"/>
                </a:cubicBezTo>
                <a:cubicBezTo>
                  <a:pt x="757574" y="324006"/>
                  <a:pt x="766147" y="330428"/>
                  <a:pt x="774582" y="337057"/>
                </a:cubicBezTo>
                <a:cubicBezTo>
                  <a:pt x="773999" y="336577"/>
                  <a:pt x="773348" y="336042"/>
                  <a:pt x="772525" y="335387"/>
                </a:cubicBezTo>
                <a:cubicBezTo>
                  <a:pt x="773348" y="336059"/>
                  <a:pt x="774205" y="336724"/>
                  <a:pt x="775028" y="337389"/>
                </a:cubicBezTo>
                <a:cubicBezTo>
                  <a:pt x="775028" y="337400"/>
                  <a:pt x="775062" y="337410"/>
                  <a:pt x="775062" y="337424"/>
                </a:cubicBezTo>
                <a:cubicBezTo>
                  <a:pt x="776365" y="338439"/>
                  <a:pt x="778354" y="340105"/>
                  <a:pt x="777325" y="339279"/>
                </a:cubicBezTo>
                <a:cubicBezTo>
                  <a:pt x="778834" y="340510"/>
                  <a:pt x="780343" y="341741"/>
                  <a:pt x="781851" y="342986"/>
                </a:cubicBezTo>
                <a:cubicBezTo>
                  <a:pt x="786138" y="346576"/>
                  <a:pt x="790424" y="350217"/>
                  <a:pt x="794642" y="353917"/>
                </a:cubicBezTo>
                <a:cubicBezTo>
                  <a:pt x="803077" y="361324"/>
                  <a:pt x="811341" y="368946"/>
                  <a:pt x="819399" y="376768"/>
                </a:cubicBezTo>
                <a:cubicBezTo>
                  <a:pt x="823171" y="380406"/>
                  <a:pt x="826874" y="384092"/>
                  <a:pt x="830543" y="387816"/>
                </a:cubicBezTo>
                <a:cubicBezTo>
                  <a:pt x="831057" y="388337"/>
                  <a:pt x="832327" y="389644"/>
                  <a:pt x="832601" y="389942"/>
                </a:cubicBezTo>
                <a:cubicBezTo>
                  <a:pt x="834830" y="392267"/>
                  <a:pt x="837058" y="394606"/>
                  <a:pt x="839219" y="396961"/>
                </a:cubicBezTo>
                <a:cubicBezTo>
                  <a:pt x="846728" y="405013"/>
                  <a:pt x="854032" y="413246"/>
                  <a:pt x="861130" y="421640"/>
                </a:cubicBezTo>
                <a:cubicBezTo>
                  <a:pt x="875532" y="438644"/>
                  <a:pt x="889111" y="456331"/>
                  <a:pt x="901832" y="474608"/>
                </a:cubicBezTo>
                <a:cubicBezTo>
                  <a:pt x="908279" y="483849"/>
                  <a:pt x="914485" y="493237"/>
                  <a:pt x="920486" y="502770"/>
                </a:cubicBezTo>
                <a:cubicBezTo>
                  <a:pt x="921926" y="505037"/>
                  <a:pt x="923332" y="507313"/>
                  <a:pt x="924738" y="509597"/>
                </a:cubicBezTo>
                <a:cubicBezTo>
                  <a:pt x="925081" y="510132"/>
                  <a:pt x="925389" y="510667"/>
                  <a:pt x="925733" y="511205"/>
                </a:cubicBezTo>
                <a:cubicBezTo>
                  <a:pt x="924601" y="509388"/>
                  <a:pt x="926795" y="512985"/>
                  <a:pt x="927104" y="513510"/>
                </a:cubicBezTo>
                <a:cubicBezTo>
                  <a:pt x="929984" y="518338"/>
                  <a:pt x="932796" y="523197"/>
                  <a:pt x="935574" y="528090"/>
                </a:cubicBezTo>
                <a:cubicBezTo>
                  <a:pt x="960434" y="572197"/>
                  <a:pt x="980802" y="618842"/>
                  <a:pt x="997055" y="666793"/>
                </a:cubicBezTo>
                <a:cubicBezTo>
                  <a:pt x="1030214" y="764711"/>
                  <a:pt x="1046125" y="867965"/>
                  <a:pt x="1049416" y="971110"/>
                </a:cubicBezTo>
                <a:cubicBezTo>
                  <a:pt x="1049794" y="983282"/>
                  <a:pt x="1050000" y="995490"/>
                  <a:pt x="1050068" y="1007663"/>
                </a:cubicBezTo>
                <a:cubicBezTo>
                  <a:pt x="1050068" y="1018361"/>
                  <a:pt x="1049897" y="1029060"/>
                  <a:pt x="1049656" y="1039724"/>
                </a:cubicBezTo>
                <a:cubicBezTo>
                  <a:pt x="1040570" y="1028683"/>
                  <a:pt x="1031483" y="1017675"/>
                  <a:pt x="1022396" y="1006634"/>
                </a:cubicBezTo>
                <a:cubicBezTo>
                  <a:pt x="1011903" y="993878"/>
                  <a:pt x="1001410" y="981088"/>
                  <a:pt x="990884" y="968332"/>
                </a:cubicBezTo>
                <a:cubicBezTo>
                  <a:pt x="985877" y="962263"/>
                  <a:pt x="976173" y="957085"/>
                  <a:pt x="969521" y="953485"/>
                </a:cubicBezTo>
                <a:cubicBezTo>
                  <a:pt x="960091" y="948341"/>
                  <a:pt x="949495" y="943506"/>
                  <a:pt x="939140" y="940523"/>
                </a:cubicBezTo>
                <a:cubicBezTo>
                  <a:pt x="936294" y="939769"/>
                  <a:pt x="933448" y="939049"/>
                  <a:pt x="930601" y="938294"/>
                </a:cubicBezTo>
                <a:cubicBezTo>
                  <a:pt x="926692" y="937231"/>
                  <a:pt x="922749" y="937025"/>
                  <a:pt x="918772" y="937643"/>
                </a:cubicBezTo>
                <a:cubicBezTo>
                  <a:pt x="914040" y="939597"/>
                  <a:pt x="917160" y="943506"/>
                  <a:pt x="919492" y="946352"/>
                </a:cubicBezTo>
                <a:cubicBezTo>
                  <a:pt x="956456" y="991238"/>
                  <a:pt x="993421" y="1036123"/>
                  <a:pt x="1030385" y="1081043"/>
                </a:cubicBezTo>
                <a:cubicBezTo>
                  <a:pt x="1040878" y="1093800"/>
                  <a:pt x="1051371" y="1106555"/>
                  <a:pt x="1061898" y="1119311"/>
                </a:cubicBezTo>
                <a:cubicBezTo>
                  <a:pt x="1066219" y="1124592"/>
                  <a:pt x="1073042" y="1128226"/>
                  <a:pt x="1078803" y="1131587"/>
                </a:cubicBezTo>
                <a:cubicBezTo>
                  <a:pt x="1086793" y="1136251"/>
                  <a:pt x="1095262" y="1140502"/>
                  <a:pt x="1103938" y="1143726"/>
                </a:cubicBezTo>
                <a:cubicBezTo>
                  <a:pt x="1109870" y="1145954"/>
                  <a:pt x="1115939" y="1148012"/>
                  <a:pt x="1122180" y="1149383"/>
                </a:cubicBezTo>
                <a:cubicBezTo>
                  <a:pt x="1123929" y="1149726"/>
                  <a:pt x="1134833" y="1152195"/>
                  <a:pt x="1136513" y="1148286"/>
                </a:cubicBezTo>
                <a:cubicBezTo>
                  <a:pt x="1171318" y="1066470"/>
                  <a:pt x="1206122" y="984654"/>
                  <a:pt x="1240960" y="902873"/>
                </a:cubicBezTo>
                <a:cubicBezTo>
                  <a:pt x="1250767" y="879795"/>
                  <a:pt x="1260608" y="856718"/>
                  <a:pt x="1270415" y="833641"/>
                </a:cubicBezTo>
                <a:cubicBezTo>
                  <a:pt x="1272096" y="829664"/>
                  <a:pt x="1263626" y="823354"/>
                  <a:pt x="1261946" y="822017"/>
                </a:cubicBezTo>
                <a:cubicBezTo>
                  <a:pt x="1254231" y="815879"/>
                  <a:pt x="1244595" y="810701"/>
                  <a:pt x="1235646" y="806689"/>
                </a:cubicBezTo>
                <a:cubicBezTo>
                  <a:pt x="1226490" y="802574"/>
                  <a:pt x="1216854" y="798357"/>
                  <a:pt x="1206911" y="796608"/>
                </a:cubicBezTo>
                <a:cubicBezTo>
                  <a:pt x="1203721" y="796059"/>
                  <a:pt x="1194360" y="793522"/>
                  <a:pt x="1192577" y="797705"/>
                </a:cubicBezTo>
                <a:cubicBezTo>
                  <a:pt x="1169500" y="851918"/>
                  <a:pt x="1146423" y="906130"/>
                  <a:pt x="1123346" y="960343"/>
                </a:cubicBezTo>
                <a:cubicBezTo>
                  <a:pt x="1118065" y="881921"/>
                  <a:pt x="1105241" y="804049"/>
                  <a:pt x="1082575" y="728676"/>
                </a:cubicBezTo>
                <a:cubicBezTo>
                  <a:pt x="1049622" y="619236"/>
                  <a:pt x="995341" y="515793"/>
                  <a:pt x="918840" y="430459"/>
                </a:cubicBezTo>
                <a:cubicBezTo>
                  <a:pt x="837607" y="339851"/>
                  <a:pt x="734394" y="269670"/>
                  <a:pt x="619831" y="228368"/>
                </a:cubicBezTo>
                <a:cubicBezTo>
                  <a:pt x="566476" y="209117"/>
                  <a:pt x="510480" y="197846"/>
                  <a:pt x="454176" y="195442"/>
                </a:cubicBezTo>
                <a:cubicBezTo>
                  <a:pt x="394443" y="112684"/>
                  <a:pt x="304672" y="52367"/>
                  <a:pt x="208488" y="19902"/>
                </a:cubicBezTo>
                <a:cubicBezTo>
                  <a:pt x="180817" y="10554"/>
                  <a:pt x="152459" y="4043"/>
                  <a:pt x="123518" y="120"/>
                </a:cubicBezTo>
                <a:cubicBezTo>
                  <a:pt x="119437" y="-439"/>
                  <a:pt x="114705" y="881"/>
                  <a:pt x="115768" y="5740"/>
                </a:cubicBezTo>
                <a:cubicBezTo>
                  <a:pt x="116968" y="11171"/>
                  <a:pt x="126501" y="18022"/>
                  <a:pt x="130239" y="20670"/>
                </a:cubicBezTo>
                <a:cubicBezTo>
                  <a:pt x="146081" y="31931"/>
                  <a:pt x="164734" y="41388"/>
                  <a:pt x="184177" y="44021"/>
                </a:cubicBezTo>
                <a:cubicBezTo>
                  <a:pt x="186234" y="44299"/>
                  <a:pt x="188292" y="44663"/>
                  <a:pt x="190349" y="44896"/>
                </a:cubicBezTo>
                <a:cubicBezTo>
                  <a:pt x="187880" y="44614"/>
                  <a:pt x="186783" y="44488"/>
                  <a:pt x="186440" y="44450"/>
                </a:cubicBezTo>
                <a:cubicBezTo>
                  <a:pt x="187023" y="44518"/>
                  <a:pt x="189834" y="44854"/>
                  <a:pt x="191035" y="45064"/>
                </a:cubicBezTo>
                <a:cubicBezTo>
                  <a:pt x="195630" y="45859"/>
                  <a:pt x="200190" y="46744"/>
                  <a:pt x="204751" y="47711"/>
                </a:cubicBezTo>
                <a:cubicBezTo>
                  <a:pt x="212123" y="49278"/>
                  <a:pt x="219393" y="51167"/>
                  <a:pt x="226662" y="53112"/>
                </a:cubicBezTo>
                <a:cubicBezTo>
                  <a:pt x="227074" y="53235"/>
                  <a:pt x="227485" y="53352"/>
                  <a:pt x="227794" y="53451"/>
                </a:cubicBezTo>
                <a:cubicBezTo>
                  <a:pt x="229782" y="54058"/>
                  <a:pt x="231771" y="54679"/>
                  <a:pt x="233726" y="55316"/>
                </a:cubicBezTo>
                <a:cubicBezTo>
                  <a:pt x="238149" y="56753"/>
                  <a:pt x="242573" y="58269"/>
                  <a:pt x="246927" y="59863"/>
                </a:cubicBezTo>
                <a:cubicBezTo>
                  <a:pt x="247305" y="60000"/>
                  <a:pt x="247682" y="60138"/>
                  <a:pt x="248059" y="60278"/>
                </a:cubicBezTo>
                <a:cubicBezTo>
                  <a:pt x="247099" y="59891"/>
                  <a:pt x="245968" y="59442"/>
                  <a:pt x="244596" y="58900"/>
                </a:cubicBezTo>
                <a:cubicBezTo>
                  <a:pt x="245796" y="59380"/>
                  <a:pt x="246996" y="59860"/>
                  <a:pt x="248196" y="60336"/>
                </a:cubicBezTo>
                <a:cubicBezTo>
                  <a:pt x="248745" y="60539"/>
                  <a:pt x="249294" y="60741"/>
                  <a:pt x="249842" y="60943"/>
                </a:cubicBezTo>
                <a:cubicBezTo>
                  <a:pt x="251968" y="61722"/>
                  <a:pt x="254985" y="63001"/>
                  <a:pt x="250048" y="61063"/>
                </a:cubicBezTo>
                <a:cubicBezTo>
                  <a:pt x="250151" y="61108"/>
                  <a:pt x="250254" y="61149"/>
                  <a:pt x="250356" y="61190"/>
                </a:cubicBezTo>
                <a:cubicBezTo>
                  <a:pt x="254437" y="62846"/>
                  <a:pt x="258483" y="64575"/>
                  <a:pt x="262530" y="66368"/>
                </a:cubicBezTo>
                <a:cubicBezTo>
                  <a:pt x="263455" y="66783"/>
                  <a:pt x="264381" y="67212"/>
                  <a:pt x="265272" y="67633"/>
                </a:cubicBezTo>
                <a:cubicBezTo>
                  <a:pt x="269113" y="69506"/>
                  <a:pt x="272885" y="71429"/>
                  <a:pt x="276623" y="73421"/>
                </a:cubicBezTo>
                <a:cubicBezTo>
                  <a:pt x="277549" y="73905"/>
                  <a:pt x="278440" y="74399"/>
                  <a:pt x="279332" y="74889"/>
                </a:cubicBezTo>
                <a:cubicBezTo>
                  <a:pt x="278440" y="74358"/>
                  <a:pt x="277411" y="73778"/>
                  <a:pt x="276211" y="73079"/>
                </a:cubicBezTo>
                <a:cubicBezTo>
                  <a:pt x="277137" y="73600"/>
                  <a:pt x="278029" y="74104"/>
                  <a:pt x="278920" y="74622"/>
                </a:cubicBezTo>
                <a:cubicBezTo>
                  <a:pt x="279126" y="74745"/>
                  <a:pt x="279366" y="74882"/>
                  <a:pt x="279572" y="75006"/>
                </a:cubicBezTo>
                <a:cubicBezTo>
                  <a:pt x="280394" y="75465"/>
                  <a:pt x="281252" y="75918"/>
                  <a:pt x="282109" y="76377"/>
                </a:cubicBezTo>
                <a:cubicBezTo>
                  <a:pt x="284578" y="77739"/>
                  <a:pt x="288041" y="79906"/>
                  <a:pt x="279949" y="75232"/>
                </a:cubicBezTo>
                <a:cubicBezTo>
                  <a:pt x="283412" y="77245"/>
                  <a:pt x="286841" y="79299"/>
                  <a:pt x="290270" y="81414"/>
                </a:cubicBezTo>
                <a:cubicBezTo>
                  <a:pt x="291847" y="82395"/>
                  <a:pt x="293391" y="83389"/>
                  <a:pt x="294968" y="84391"/>
                </a:cubicBezTo>
                <a:cubicBezTo>
                  <a:pt x="298088" y="86520"/>
                  <a:pt x="301209" y="88656"/>
                  <a:pt x="304261" y="90868"/>
                </a:cubicBezTo>
                <a:cubicBezTo>
                  <a:pt x="307655" y="93292"/>
                  <a:pt x="310981" y="95765"/>
                  <a:pt x="314239" y="98292"/>
                </a:cubicBezTo>
                <a:cubicBezTo>
                  <a:pt x="315885" y="99554"/>
                  <a:pt x="317531" y="100857"/>
                  <a:pt x="319177" y="102119"/>
                </a:cubicBezTo>
                <a:cubicBezTo>
                  <a:pt x="309541" y="94736"/>
                  <a:pt x="317222" y="100590"/>
                  <a:pt x="319485" y="102479"/>
                </a:cubicBezTo>
                <a:cubicBezTo>
                  <a:pt x="325863" y="107777"/>
                  <a:pt x="332070" y="113277"/>
                  <a:pt x="338139" y="118959"/>
                </a:cubicBezTo>
                <a:cubicBezTo>
                  <a:pt x="341054" y="121705"/>
                  <a:pt x="343900" y="124500"/>
                  <a:pt x="346746" y="127336"/>
                </a:cubicBezTo>
                <a:cubicBezTo>
                  <a:pt x="347020" y="127579"/>
                  <a:pt x="347294" y="127850"/>
                  <a:pt x="347568" y="128104"/>
                </a:cubicBezTo>
                <a:cubicBezTo>
                  <a:pt x="347740" y="128316"/>
                  <a:pt x="347946" y="128536"/>
                  <a:pt x="348152" y="128748"/>
                </a:cubicBezTo>
                <a:cubicBezTo>
                  <a:pt x="348529" y="129115"/>
                  <a:pt x="348872" y="129492"/>
                  <a:pt x="349249" y="129829"/>
                </a:cubicBezTo>
                <a:cubicBezTo>
                  <a:pt x="349077" y="129691"/>
                  <a:pt x="348974" y="129609"/>
                  <a:pt x="348838" y="129482"/>
                </a:cubicBezTo>
                <a:cubicBezTo>
                  <a:pt x="350209" y="130902"/>
                  <a:pt x="351546" y="132321"/>
                  <a:pt x="352884" y="133762"/>
                </a:cubicBezTo>
                <a:cubicBezTo>
                  <a:pt x="364474" y="146315"/>
                  <a:pt x="375241" y="159623"/>
                  <a:pt x="385082" y="173586"/>
                </a:cubicBezTo>
                <a:cubicBezTo>
                  <a:pt x="387482" y="176970"/>
                  <a:pt x="389814" y="180392"/>
                  <a:pt x="392077" y="183852"/>
                </a:cubicBezTo>
                <a:cubicBezTo>
                  <a:pt x="393209" y="185584"/>
                  <a:pt x="394340" y="187322"/>
                  <a:pt x="395438" y="189071"/>
                </a:cubicBezTo>
                <a:cubicBezTo>
                  <a:pt x="395986" y="189946"/>
                  <a:pt x="396535" y="190824"/>
                  <a:pt x="397083" y="191701"/>
                </a:cubicBezTo>
                <a:cubicBezTo>
                  <a:pt x="397221" y="191928"/>
                  <a:pt x="397838" y="192932"/>
                  <a:pt x="398284" y="193625"/>
                </a:cubicBezTo>
                <a:cubicBezTo>
                  <a:pt x="398524" y="194047"/>
                  <a:pt x="398798" y="194486"/>
                  <a:pt x="398901" y="194664"/>
                </a:cubicBezTo>
                <a:cubicBezTo>
                  <a:pt x="399141" y="195082"/>
                  <a:pt x="399381" y="195504"/>
                  <a:pt x="399621" y="195923"/>
                </a:cubicBezTo>
                <a:cubicBezTo>
                  <a:pt x="367868" y="197846"/>
                  <a:pt x="336253" y="202654"/>
                  <a:pt x="305118" y="210557"/>
                </a:cubicBezTo>
                <a:cubicBezTo>
                  <a:pt x="208660" y="235065"/>
                  <a:pt x="116591" y="290066"/>
                  <a:pt x="57509" y="371354"/>
                </a:cubicBezTo>
                <a:cubicBezTo>
                  <a:pt x="30626" y="408349"/>
                  <a:pt x="12521" y="451969"/>
                  <a:pt x="4566" y="496961"/>
                </a:cubicBezTo>
                <a:cubicBezTo>
                  <a:pt x="-3252" y="540914"/>
                  <a:pt x="-1846" y="588344"/>
                  <a:pt x="15196" y="630048"/>
                </a:cubicBezTo>
                <a:cubicBezTo>
                  <a:pt x="38101" y="685981"/>
                  <a:pt x="87205" y="723365"/>
                  <a:pt x="141006" y="747611"/>
                </a:cubicBezTo>
                <a:close/>
                <a:moveTo>
                  <a:pt x="621546" y="255971"/>
                </a:moveTo>
                <a:cubicBezTo>
                  <a:pt x="621546" y="255971"/>
                  <a:pt x="620037" y="255525"/>
                  <a:pt x="618597" y="255111"/>
                </a:cubicBezTo>
                <a:cubicBezTo>
                  <a:pt x="619626" y="255357"/>
                  <a:pt x="620620" y="255611"/>
                  <a:pt x="621546" y="255971"/>
                </a:cubicBezTo>
                <a:close/>
                <a:moveTo>
                  <a:pt x="225462" y="52758"/>
                </a:moveTo>
                <a:cubicBezTo>
                  <a:pt x="221039" y="51562"/>
                  <a:pt x="223130" y="52103"/>
                  <a:pt x="225462" y="52758"/>
                </a:cubicBezTo>
                <a:lnTo>
                  <a:pt x="225462" y="52758"/>
                </a:lnTo>
                <a:close/>
                <a:moveTo>
                  <a:pt x="186577" y="725014"/>
                </a:moveTo>
                <a:cubicBezTo>
                  <a:pt x="186954" y="724983"/>
                  <a:pt x="187331" y="724949"/>
                  <a:pt x="187640" y="724921"/>
                </a:cubicBezTo>
                <a:cubicBezTo>
                  <a:pt x="187297" y="724962"/>
                  <a:pt x="186954" y="725003"/>
                  <a:pt x="186577" y="725014"/>
                </a:cubicBezTo>
                <a:close/>
                <a:moveTo>
                  <a:pt x="100578" y="469574"/>
                </a:moveTo>
                <a:cubicBezTo>
                  <a:pt x="116728" y="431416"/>
                  <a:pt x="140800" y="397791"/>
                  <a:pt x="169844" y="368377"/>
                </a:cubicBezTo>
                <a:cubicBezTo>
                  <a:pt x="186508" y="351510"/>
                  <a:pt x="204717" y="336227"/>
                  <a:pt x="223988" y="322456"/>
                </a:cubicBezTo>
                <a:cubicBezTo>
                  <a:pt x="283446" y="281030"/>
                  <a:pt x="352061" y="255405"/>
                  <a:pt x="423281" y="244289"/>
                </a:cubicBezTo>
                <a:cubicBezTo>
                  <a:pt x="425853" y="250687"/>
                  <a:pt x="428322" y="257134"/>
                  <a:pt x="430516" y="263669"/>
                </a:cubicBezTo>
                <a:cubicBezTo>
                  <a:pt x="443649" y="302643"/>
                  <a:pt x="450130" y="343630"/>
                  <a:pt x="450541" y="384727"/>
                </a:cubicBezTo>
                <a:cubicBezTo>
                  <a:pt x="450267" y="472677"/>
                  <a:pt x="421704" y="564982"/>
                  <a:pt x="362862" y="631584"/>
                </a:cubicBezTo>
                <a:cubicBezTo>
                  <a:pt x="347946" y="648430"/>
                  <a:pt x="331110" y="663439"/>
                  <a:pt x="312867" y="676569"/>
                </a:cubicBezTo>
                <a:cubicBezTo>
                  <a:pt x="289653" y="692740"/>
                  <a:pt x="264313" y="705883"/>
                  <a:pt x="237361" y="714566"/>
                </a:cubicBezTo>
                <a:cubicBezTo>
                  <a:pt x="224124" y="718828"/>
                  <a:pt x="210546" y="722010"/>
                  <a:pt x="196761" y="723862"/>
                </a:cubicBezTo>
                <a:cubicBezTo>
                  <a:pt x="193332" y="724325"/>
                  <a:pt x="189869" y="724609"/>
                  <a:pt x="186405" y="724990"/>
                </a:cubicBezTo>
                <a:cubicBezTo>
                  <a:pt x="186303" y="725003"/>
                  <a:pt x="186269" y="725007"/>
                  <a:pt x="186166" y="725017"/>
                </a:cubicBezTo>
                <a:cubicBezTo>
                  <a:pt x="185857" y="725024"/>
                  <a:pt x="185548" y="725024"/>
                  <a:pt x="185274" y="725041"/>
                </a:cubicBezTo>
                <a:cubicBezTo>
                  <a:pt x="183422" y="725137"/>
                  <a:pt x="181605" y="725209"/>
                  <a:pt x="179753" y="725257"/>
                </a:cubicBezTo>
                <a:cubicBezTo>
                  <a:pt x="172930" y="725429"/>
                  <a:pt x="166106" y="725240"/>
                  <a:pt x="159282" y="724664"/>
                </a:cubicBezTo>
                <a:cubicBezTo>
                  <a:pt x="156299" y="724410"/>
                  <a:pt x="153350" y="724037"/>
                  <a:pt x="150401" y="723666"/>
                </a:cubicBezTo>
                <a:cubicBezTo>
                  <a:pt x="150298" y="723649"/>
                  <a:pt x="150195" y="723625"/>
                  <a:pt x="150092" y="723608"/>
                </a:cubicBezTo>
                <a:cubicBezTo>
                  <a:pt x="148309" y="723286"/>
                  <a:pt x="146561" y="722936"/>
                  <a:pt x="144778" y="722559"/>
                </a:cubicBezTo>
                <a:cubicBezTo>
                  <a:pt x="142172" y="722003"/>
                  <a:pt x="139257" y="720827"/>
                  <a:pt x="136548" y="720450"/>
                </a:cubicBezTo>
                <a:cubicBezTo>
                  <a:pt x="135657" y="720155"/>
                  <a:pt x="134765" y="719853"/>
                  <a:pt x="133873" y="719541"/>
                </a:cubicBezTo>
                <a:cubicBezTo>
                  <a:pt x="133736" y="719486"/>
                  <a:pt x="133599" y="719431"/>
                  <a:pt x="133496" y="719377"/>
                </a:cubicBezTo>
                <a:cubicBezTo>
                  <a:pt x="133325" y="719280"/>
                  <a:pt x="133153" y="719188"/>
                  <a:pt x="133016" y="719092"/>
                </a:cubicBezTo>
                <a:cubicBezTo>
                  <a:pt x="131987" y="718382"/>
                  <a:pt x="130993" y="717679"/>
                  <a:pt x="129999" y="716945"/>
                </a:cubicBezTo>
                <a:cubicBezTo>
                  <a:pt x="129450" y="716517"/>
                  <a:pt x="128901" y="716091"/>
                  <a:pt x="128387" y="715646"/>
                </a:cubicBezTo>
                <a:cubicBezTo>
                  <a:pt x="125678" y="713335"/>
                  <a:pt x="123106" y="710914"/>
                  <a:pt x="120535" y="708458"/>
                </a:cubicBezTo>
                <a:cubicBezTo>
                  <a:pt x="120500" y="708448"/>
                  <a:pt x="120500" y="708445"/>
                  <a:pt x="120500" y="708435"/>
                </a:cubicBezTo>
                <a:cubicBezTo>
                  <a:pt x="119712" y="707601"/>
                  <a:pt x="118957" y="706775"/>
                  <a:pt x="118203" y="705928"/>
                </a:cubicBezTo>
                <a:cubicBezTo>
                  <a:pt x="116043" y="703500"/>
                  <a:pt x="113951" y="701004"/>
                  <a:pt x="111928" y="698446"/>
                </a:cubicBezTo>
                <a:cubicBezTo>
                  <a:pt x="109939" y="695902"/>
                  <a:pt x="108019" y="693299"/>
                  <a:pt x="106167" y="690638"/>
                </a:cubicBezTo>
                <a:cubicBezTo>
                  <a:pt x="105310" y="689400"/>
                  <a:pt x="104453" y="688152"/>
                  <a:pt x="103630" y="686890"/>
                </a:cubicBezTo>
                <a:cubicBezTo>
                  <a:pt x="103287" y="686352"/>
                  <a:pt x="102944" y="685803"/>
                  <a:pt x="102601" y="685265"/>
                </a:cubicBezTo>
                <a:cubicBezTo>
                  <a:pt x="101024" y="682851"/>
                  <a:pt x="101469" y="684380"/>
                  <a:pt x="102361" y="685330"/>
                </a:cubicBezTo>
                <a:cubicBezTo>
                  <a:pt x="100783" y="683756"/>
                  <a:pt x="99309" y="679545"/>
                  <a:pt x="98452" y="677903"/>
                </a:cubicBezTo>
                <a:cubicBezTo>
                  <a:pt x="96840" y="674861"/>
                  <a:pt x="95331" y="671768"/>
                  <a:pt x="93925" y="668638"/>
                </a:cubicBezTo>
                <a:cubicBezTo>
                  <a:pt x="81855" y="641988"/>
                  <a:pt x="76712" y="612745"/>
                  <a:pt x="76369" y="583612"/>
                </a:cubicBezTo>
                <a:cubicBezTo>
                  <a:pt x="76644" y="544491"/>
                  <a:pt x="85319" y="505554"/>
                  <a:pt x="100578" y="469574"/>
                </a:cubicBezTo>
                <a:close/>
              </a:path>
            </a:pathLst>
          </a:custGeom>
          <a:solidFill>
            <a:schemeClr val="tx1">
              <a:lumMod val="60000"/>
              <a:lumOff val="40000"/>
            </a:schemeClr>
          </a:solidFill>
          <a:ln w="3429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275199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Padrão do plano de fundo&#10;&#10;Descrição gerada automaticamente">
            <a:extLst>
              <a:ext uri="{FF2B5EF4-FFF2-40B4-BE49-F238E27FC236}">
                <a16:creationId xmlns:a16="http://schemas.microsoft.com/office/drawing/2014/main" id="{44E6A224-6177-4B09-A340-AA6A9D6C9ED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3F1281EB-B124-4717-83D7-93D779474276}"/>
              </a:ext>
            </a:extLst>
          </p:cNvPr>
          <p:cNvSpPr/>
          <p:nvPr/>
        </p:nvSpPr>
        <p:spPr>
          <a:xfrm>
            <a:off x="1" y="6776341"/>
            <a:ext cx="12192000" cy="816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27E8B2D4-46C0-4576-986B-0BAF532F70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055207" y="2245508"/>
            <a:ext cx="7590178" cy="3578662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95040285-33C2-4B4F-A356-AF4D6CEB5AA1}"/>
              </a:ext>
            </a:extLst>
          </p:cNvPr>
          <p:cNvSpPr/>
          <p:nvPr/>
        </p:nvSpPr>
        <p:spPr>
          <a:xfrm>
            <a:off x="940903" y="5818061"/>
            <a:ext cx="7103165" cy="292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tabLst>
                <a:tab pos="1025525" algn="l"/>
              </a:tabLst>
            </a:pPr>
            <a:r>
              <a:rPr lang="pt-BR" sz="1200" dirty="0">
                <a:latin typeface="Calibri"/>
                <a:ea typeface="Calibri Light"/>
                <a:cs typeface="Times New Roman"/>
              </a:rPr>
              <a:t>Fonte: Censo da Educação Superior 2010 a 2019. Elaboração da autora</a:t>
            </a:r>
            <a:endParaRPr lang="pt-BR" sz="1200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17454FBC-EC16-47A2-A8AE-76A365433613}"/>
              </a:ext>
            </a:extLst>
          </p:cNvPr>
          <p:cNvSpPr/>
          <p:nvPr/>
        </p:nvSpPr>
        <p:spPr>
          <a:xfrm>
            <a:off x="509336" y="474965"/>
            <a:ext cx="6212306" cy="1171079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0" bIns="360000" rtlCol="0" anchor="ctr"/>
          <a:lstStyle/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Relação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Oferta e Demanda de Cursos 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de Graduação - DF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2010 a 2019</a:t>
            </a:r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B0B5AFDE-A36D-45A8-9669-24EAB56E4F24}"/>
              </a:ext>
            </a:extLst>
          </p:cNvPr>
          <p:cNvSpPr/>
          <p:nvPr/>
        </p:nvSpPr>
        <p:spPr>
          <a:xfrm>
            <a:off x="9186850" y="1546698"/>
            <a:ext cx="2622529" cy="4108513"/>
          </a:xfrm>
          <a:prstGeom prst="roundRect">
            <a:avLst>
              <a:gd name="adj" fmla="val 673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216000" rIns="216000" bIns="216000" rtlCol="0" anchor="ctr"/>
          <a:lstStyle/>
          <a:p>
            <a:pPr>
              <a:lnSpc>
                <a:spcPct val="150000"/>
              </a:lnSpc>
              <a:spcAft>
                <a:spcPts val="600"/>
              </a:spcAft>
              <a:tabLst>
                <a:tab pos="533400" algn="l"/>
              </a:tabLst>
            </a:pPr>
            <a:r>
              <a:rPr lang="pt-B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relação candidato vaga, o </a:t>
            </a:r>
            <a:r>
              <a:rPr lang="pt-BR" sz="1600" dirty="0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setor público </a:t>
            </a:r>
            <a:r>
              <a:rPr lang="pt-B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foi mais concorrido, chegando a atingir</a:t>
            </a:r>
          </a:p>
          <a:p>
            <a:pPr>
              <a:lnSpc>
                <a:spcPct val="150000"/>
              </a:lnSpc>
              <a:tabLst>
                <a:tab pos="533400" algn="l"/>
              </a:tabLst>
            </a:pPr>
            <a:r>
              <a:rPr lang="pt-BR" sz="20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26,6 candidatos por vaga </a:t>
            </a:r>
            <a:r>
              <a:rPr lang="pt-BR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2014.</a:t>
            </a:r>
            <a:r>
              <a:rPr lang="pt-B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Já no </a:t>
            </a:r>
            <a:r>
              <a:rPr lang="pt-BR" sz="1600" dirty="0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setor privado</a:t>
            </a:r>
            <a:r>
              <a:rPr lang="pt-B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 maior índice foi de </a:t>
            </a:r>
            <a:r>
              <a:rPr lang="pt-BR" sz="20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2,04</a:t>
            </a:r>
            <a:r>
              <a:rPr lang="pt-B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2017.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78C40E76-7D9E-4328-BD09-29657DB112BC}"/>
              </a:ext>
            </a:extLst>
          </p:cNvPr>
          <p:cNvSpPr/>
          <p:nvPr/>
        </p:nvSpPr>
        <p:spPr>
          <a:xfrm>
            <a:off x="6017422" y="3994673"/>
            <a:ext cx="550066" cy="264319"/>
          </a:xfrm>
          <a:prstGeom prst="rect">
            <a:avLst/>
          </a:prstGeom>
          <a:solidFill>
            <a:schemeClr val="tx1">
              <a:lumMod val="60000"/>
              <a:lumOff val="4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10B46161-26D9-4335-9F68-AF75024B32BC}"/>
              </a:ext>
            </a:extLst>
          </p:cNvPr>
          <p:cNvSpPr/>
          <p:nvPr/>
        </p:nvSpPr>
        <p:spPr>
          <a:xfrm>
            <a:off x="6567488" y="4735822"/>
            <a:ext cx="652462" cy="264319"/>
          </a:xfrm>
          <a:prstGeom prst="rect">
            <a:avLst/>
          </a:prstGeom>
          <a:solidFill>
            <a:schemeClr val="tx1">
              <a:lumMod val="60000"/>
              <a:lumOff val="4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673C4B8A-C131-45C8-B723-846C0B60F120}"/>
              </a:ext>
            </a:extLst>
          </p:cNvPr>
          <p:cNvSpPr/>
          <p:nvPr/>
        </p:nvSpPr>
        <p:spPr>
          <a:xfrm>
            <a:off x="6017422" y="2245508"/>
            <a:ext cx="1202528" cy="521666"/>
          </a:xfrm>
          <a:prstGeom prst="rect">
            <a:avLst/>
          </a:prstGeom>
          <a:solidFill>
            <a:schemeClr val="tx1">
              <a:lumMod val="60000"/>
              <a:lumOff val="4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Forma Livre: Forma 19">
            <a:extLst>
              <a:ext uri="{FF2B5EF4-FFF2-40B4-BE49-F238E27FC236}">
                <a16:creationId xmlns:a16="http://schemas.microsoft.com/office/drawing/2014/main" id="{6CD0B924-21BD-4CD8-BB34-C967E05164E4}"/>
              </a:ext>
            </a:extLst>
          </p:cNvPr>
          <p:cNvSpPr/>
          <p:nvPr/>
        </p:nvSpPr>
        <p:spPr>
          <a:xfrm rot="17439541">
            <a:off x="7203352" y="876015"/>
            <a:ext cx="1405832" cy="1757682"/>
          </a:xfrm>
          <a:custGeom>
            <a:avLst/>
            <a:gdLst>
              <a:gd name="connsiteX0" fmla="*/ 20913 w 1075487"/>
              <a:gd name="connsiteY0" fmla="*/ 70658 h 1344659"/>
              <a:gd name="connsiteX1" fmla="*/ 40870 w 1075487"/>
              <a:gd name="connsiteY1" fmla="*/ 82553 h 1344659"/>
              <a:gd name="connsiteX2" fmla="*/ 263377 w 1075487"/>
              <a:gd name="connsiteY2" fmla="*/ 90995 h 1344659"/>
              <a:gd name="connsiteX3" fmla="*/ 321910 w 1075487"/>
              <a:gd name="connsiteY3" fmla="*/ 103371 h 1344659"/>
              <a:gd name="connsiteX4" fmla="*/ 448235 w 1075487"/>
              <a:gd name="connsiteY4" fmla="*/ 146137 h 1344659"/>
              <a:gd name="connsiteX5" fmla="*/ 510711 w 1075487"/>
              <a:gd name="connsiteY5" fmla="*/ 175664 h 1344659"/>
              <a:gd name="connsiteX6" fmla="*/ 540235 w 1075487"/>
              <a:gd name="connsiteY6" fmla="*/ 191784 h 1344659"/>
              <a:gd name="connsiteX7" fmla="*/ 553402 w 1075487"/>
              <a:gd name="connsiteY7" fmla="*/ 199482 h 1344659"/>
              <a:gd name="connsiteX8" fmla="*/ 556145 w 1075487"/>
              <a:gd name="connsiteY8" fmla="*/ 201142 h 1344659"/>
              <a:gd name="connsiteX9" fmla="*/ 563860 w 1075487"/>
              <a:gd name="connsiteY9" fmla="*/ 205925 h 1344659"/>
              <a:gd name="connsiteX10" fmla="*/ 673177 w 1075487"/>
              <a:gd name="connsiteY10" fmla="*/ 286993 h 1344659"/>
              <a:gd name="connsiteX11" fmla="*/ 684493 w 1075487"/>
              <a:gd name="connsiteY11" fmla="*/ 297068 h 1344659"/>
              <a:gd name="connsiteX12" fmla="*/ 686550 w 1075487"/>
              <a:gd name="connsiteY12" fmla="*/ 298988 h 1344659"/>
              <a:gd name="connsiteX13" fmla="*/ 693168 w 1075487"/>
              <a:gd name="connsiteY13" fmla="*/ 305212 h 1344659"/>
              <a:gd name="connsiteX14" fmla="*/ 717617 w 1075487"/>
              <a:gd name="connsiteY14" fmla="*/ 329517 h 1344659"/>
              <a:gd name="connsiteX15" fmla="*/ 762228 w 1075487"/>
              <a:gd name="connsiteY15" fmla="*/ 379724 h 1344659"/>
              <a:gd name="connsiteX16" fmla="*/ 763737 w 1075487"/>
              <a:gd name="connsiteY16" fmla="*/ 381613 h 1344659"/>
              <a:gd name="connsiteX17" fmla="*/ 767029 w 1075487"/>
              <a:gd name="connsiteY17" fmla="*/ 385769 h 1344659"/>
              <a:gd name="connsiteX18" fmla="*/ 778036 w 1075487"/>
              <a:gd name="connsiteY18" fmla="*/ 400240 h 1344659"/>
              <a:gd name="connsiteX19" fmla="*/ 798335 w 1075487"/>
              <a:gd name="connsiteY19" fmla="*/ 428954 h 1344659"/>
              <a:gd name="connsiteX20" fmla="*/ 817229 w 1075487"/>
              <a:gd name="connsiteY20" fmla="*/ 458310 h 1344659"/>
              <a:gd name="connsiteX21" fmla="*/ 819081 w 1075487"/>
              <a:gd name="connsiteY21" fmla="*/ 461382 h 1344659"/>
              <a:gd name="connsiteX22" fmla="*/ 821035 w 1075487"/>
              <a:gd name="connsiteY22" fmla="*/ 464705 h 1344659"/>
              <a:gd name="connsiteX23" fmla="*/ 829848 w 1075487"/>
              <a:gd name="connsiteY23" fmla="*/ 480290 h 1344659"/>
              <a:gd name="connsiteX24" fmla="*/ 860846 w 1075487"/>
              <a:gd name="connsiteY24" fmla="*/ 542787 h 1344659"/>
              <a:gd name="connsiteX25" fmla="*/ 861189 w 1075487"/>
              <a:gd name="connsiteY25" fmla="*/ 543466 h 1344659"/>
              <a:gd name="connsiteX26" fmla="*/ 861463 w 1075487"/>
              <a:gd name="connsiteY26" fmla="*/ 544110 h 1344659"/>
              <a:gd name="connsiteX27" fmla="*/ 861601 w 1075487"/>
              <a:gd name="connsiteY27" fmla="*/ 544433 h 1344659"/>
              <a:gd name="connsiteX28" fmla="*/ 863109 w 1075487"/>
              <a:gd name="connsiteY28" fmla="*/ 547882 h 1344659"/>
              <a:gd name="connsiteX29" fmla="*/ 861738 w 1075487"/>
              <a:gd name="connsiteY29" fmla="*/ 544796 h 1344659"/>
              <a:gd name="connsiteX30" fmla="*/ 864481 w 1075487"/>
              <a:gd name="connsiteY30" fmla="*/ 551280 h 1344659"/>
              <a:gd name="connsiteX31" fmla="*/ 871511 w 1075487"/>
              <a:gd name="connsiteY31" fmla="*/ 568761 h 1344659"/>
              <a:gd name="connsiteX32" fmla="*/ 883478 w 1075487"/>
              <a:gd name="connsiteY32" fmla="*/ 601505 h 1344659"/>
              <a:gd name="connsiteX33" fmla="*/ 894142 w 1075487"/>
              <a:gd name="connsiteY33" fmla="*/ 634722 h 1344659"/>
              <a:gd name="connsiteX34" fmla="*/ 896336 w 1075487"/>
              <a:gd name="connsiteY34" fmla="*/ 642265 h 1344659"/>
              <a:gd name="connsiteX35" fmla="*/ 895479 w 1075487"/>
              <a:gd name="connsiteY35" fmla="*/ 639159 h 1344659"/>
              <a:gd name="connsiteX36" fmla="*/ 896473 w 1075487"/>
              <a:gd name="connsiteY36" fmla="*/ 642793 h 1344659"/>
              <a:gd name="connsiteX37" fmla="*/ 896473 w 1075487"/>
              <a:gd name="connsiteY37" fmla="*/ 642800 h 1344659"/>
              <a:gd name="connsiteX38" fmla="*/ 896782 w 1075487"/>
              <a:gd name="connsiteY38" fmla="*/ 643771 h 1344659"/>
              <a:gd name="connsiteX39" fmla="*/ 896679 w 1075487"/>
              <a:gd name="connsiteY39" fmla="*/ 643513 h 1344659"/>
              <a:gd name="connsiteX40" fmla="*/ 901274 w 1075487"/>
              <a:gd name="connsiteY40" fmla="*/ 661039 h 1344659"/>
              <a:gd name="connsiteX41" fmla="*/ 915710 w 1075487"/>
              <a:gd name="connsiteY41" fmla="*/ 730291 h 1344659"/>
              <a:gd name="connsiteX42" fmla="*/ 920751 w 1075487"/>
              <a:gd name="connsiteY42" fmla="*/ 764856 h 1344659"/>
              <a:gd name="connsiteX43" fmla="*/ 920956 w 1075487"/>
              <a:gd name="connsiteY43" fmla="*/ 766467 h 1344659"/>
              <a:gd name="connsiteX44" fmla="*/ 921025 w 1075487"/>
              <a:gd name="connsiteY44" fmla="*/ 766913 h 1344659"/>
              <a:gd name="connsiteX45" fmla="*/ 921814 w 1075487"/>
              <a:gd name="connsiteY45" fmla="*/ 774423 h 1344659"/>
              <a:gd name="connsiteX46" fmla="*/ 923597 w 1075487"/>
              <a:gd name="connsiteY46" fmla="*/ 793213 h 1344659"/>
              <a:gd name="connsiteX47" fmla="*/ 926614 w 1075487"/>
              <a:gd name="connsiteY47" fmla="*/ 863919 h 1344659"/>
              <a:gd name="connsiteX48" fmla="*/ 924008 w 1075487"/>
              <a:gd name="connsiteY48" fmla="*/ 933288 h 1344659"/>
              <a:gd name="connsiteX49" fmla="*/ 923700 w 1075487"/>
              <a:gd name="connsiteY49" fmla="*/ 937060 h 1344659"/>
              <a:gd name="connsiteX50" fmla="*/ 922911 w 1075487"/>
              <a:gd name="connsiteY50" fmla="*/ 945529 h 1344659"/>
              <a:gd name="connsiteX51" fmla="*/ 920820 w 1075487"/>
              <a:gd name="connsiteY51" fmla="*/ 964252 h 1344659"/>
              <a:gd name="connsiteX52" fmla="*/ 915847 w 1075487"/>
              <a:gd name="connsiteY52" fmla="*/ 998782 h 1344659"/>
              <a:gd name="connsiteX53" fmla="*/ 881317 w 1075487"/>
              <a:gd name="connsiteY53" fmla="*/ 1135668 h 1344659"/>
              <a:gd name="connsiteX54" fmla="*/ 872436 w 1075487"/>
              <a:gd name="connsiteY54" fmla="*/ 1159911 h 1344659"/>
              <a:gd name="connsiteX55" fmla="*/ 858206 w 1075487"/>
              <a:gd name="connsiteY55" fmla="*/ 1097572 h 1344659"/>
              <a:gd name="connsiteX56" fmla="*/ 842055 w 1075487"/>
              <a:gd name="connsiteY56" fmla="*/ 1094725 h 1344659"/>
              <a:gd name="connsiteX57" fmla="*/ 813629 w 1075487"/>
              <a:gd name="connsiteY57" fmla="*/ 1106110 h 1344659"/>
              <a:gd name="connsiteX58" fmla="*/ 789592 w 1075487"/>
              <a:gd name="connsiteY58" fmla="*/ 1125072 h 1344659"/>
              <a:gd name="connsiteX59" fmla="*/ 784002 w 1075487"/>
              <a:gd name="connsiteY59" fmla="*/ 1140503 h 1344659"/>
              <a:gd name="connsiteX60" fmla="*/ 829882 w 1075487"/>
              <a:gd name="connsiteY60" fmla="*/ 1341031 h 1344659"/>
              <a:gd name="connsiteX61" fmla="*/ 833174 w 1075487"/>
              <a:gd name="connsiteY61" fmla="*/ 1343705 h 1344659"/>
              <a:gd name="connsiteX62" fmla="*/ 838695 w 1075487"/>
              <a:gd name="connsiteY62" fmla="*/ 1344631 h 1344659"/>
              <a:gd name="connsiteX63" fmla="*/ 859509 w 1075487"/>
              <a:gd name="connsiteY63" fmla="*/ 1339659 h 1344659"/>
              <a:gd name="connsiteX64" fmla="*/ 898497 w 1075487"/>
              <a:gd name="connsiteY64" fmla="*/ 1313530 h 1344659"/>
              <a:gd name="connsiteX65" fmla="*/ 1031507 w 1075487"/>
              <a:gd name="connsiteY65" fmla="*/ 1172701 h 1344659"/>
              <a:gd name="connsiteX66" fmla="*/ 1069158 w 1075487"/>
              <a:gd name="connsiteY66" fmla="*/ 1132821 h 1344659"/>
              <a:gd name="connsiteX67" fmla="*/ 1074747 w 1075487"/>
              <a:gd name="connsiteY67" fmla="*/ 1117391 h 1344659"/>
              <a:gd name="connsiteX68" fmla="*/ 1058597 w 1075487"/>
              <a:gd name="connsiteY68" fmla="*/ 1114545 h 1344659"/>
              <a:gd name="connsiteX69" fmla="*/ 1006133 w 1075487"/>
              <a:gd name="connsiteY69" fmla="*/ 1144926 h 1344659"/>
              <a:gd name="connsiteX70" fmla="*/ 914613 w 1075487"/>
              <a:gd name="connsiteY70" fmla="*/ 1241829 h 1344659"/>
              <a:gd name="connsiteX71" fmla="*/ 980107 w 1075487"/>
              <a:gd name="connsiteY71" fmla="*/ 920567 h 1344659"/>
              <a:gd name="connsiteX72" fmla="*/ 910978 w 1075487"/>
              <a:gd name="connsiteY72" fmla="*/ 555138 h 1344659"/>
              <a:gd name="connsiteX73" fmla="*/ 699786 w 1075487"/>
              <a:gd name="connsiteY73" fmla="*/ 245479 h 1344659"/>
              <a:gd name="connsiteX74" fmla="*/ 397486 w 1075487"/>
              <a:gd name="connsiteY74" fmla="*/ 56596 h 1344659"/>
              <a:gd name="connsiteX75" fmla="*/ 54551 w 1075487"/>
              <a:gd name="connsiteY75" fmla="*/ 908 h 1344659"/>
              <a:gd name="connsiteX76" fmla="*/ 12855 w 1075487"/>
              <a:gd name="connsiteY76" fmla="*/ 4019 h 1344659"/>
              <a:gd name="connsiteX77" fmla="*/ 3974 w 1075487"/>
              <a:gd name="connsiteY77" fmla="*/ 42231 h 1344659"/>
              <a:gd name="connsiteX78" fmla="*/ 20913 w 1075487"/>
              <a:gd name="connsiteY78" fmla="*/ 70658 h 1344659"/>
              <a:gd name="connsiteX79" fmla="*/ 924008 w 1075487"/>
              <a:gd name="connsiteY79" fmla="*/ 933631 h 1344659"/>
              <a:gd name="connsiteX80" fmla="*/ 923940 w 1075487"/>
              <a:gd name="connsiteY80" fmla="*/ 934591 h 1344659"/>
              <a:gd name="connsiteX81" fmla="*/ 924008 w 1075487"/>
              <a:gd name="connsiteY81" fmla="*/ 933631 h 1344659"/>
              <a:gd name="connsiteX82" fmla="*/ 924043 w 1075487"/>
              <a:gd name="connsiteY82" fmla="*/ 932911 h 1344659"/>
              <a:gd name="connsiteX83" fmla="*/ 924111 w 1075487"/>
              <a:gd name="connsiteY83" fmla="*/ 932362 h 1344659"/>
              <a:gd name="connsiteX84" fmla="*/ 924043 w 1075487"/>
              <a:gd name="connsiteY84" fmla="*/ 932911 h 1344659"/>
              <a:gd name="connsiteX85" fmla="*/ 819355 w 1075487"/>
              <a:gd name="connsiteY85" fmla="*/ 461886 h 1344659"/>
              <a:gd name="connsiteX86" fmla="*/ 819355 w 1075487"/>
              <a:gd name="connsiteY86" fmla="*/ 461886 h 1344659"/>
              <a:gd name="connsiteX87" fmla="*/ 819355 w 1075487"/>
              <a:gd name="connsiteY87" fmla="*/ 461886 h 1344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1075487" h="1344659">
                <a:moveTo>
                  <a:pt x="20913" y="70658"/>
                </a:moveTo>
                <a:cubicBezTo>
                  <a:pt x="25713" y="75503"/>
                  <a:pt x="33360" y="83307"/>
                  <a:pt x="40870" y="82553"/>
                </a:cubicBezTo>
                <a:cubicBezTo>
                  <a:pt x="115005" y="75119"/>
                  <a:pt x="189997" y="78181"/>
                  <a:pt x="263377" y="90995"/>
                </a:cubicBezTo>
                <a:cubicBezTo>
                  <a:pt x="283026" y="94428"/>
                  <a:pt x="302536" y="98594"/>
                  <a:pt x="321910" y="103371"/>
                </a:cubicBezTo>
                <a:cubicBezTo>
                  <a:pt x="365013" y="114433"/>
                  <a:pt x="407292" y="128700"/>
                  <a:pt x="448235" y="146137"/>
                </a:cubicBezTo>
                <a:cubicBezTo>
                  <a:pt x="469426" y="155159"/>
                  <a:pt x="490274" y="165010"/>
                  <a:pt x="510711" y="175664"/>
                </a:cubicBezTo>
                <a:cubicBezTo>
                  <a:pt x="520655" y="180849"/>
                  <a:pt x="530496" y="186225"/>
                  <a:pt x="540235" y="191784"/>
                </a:cubicBezTo>
                <a:cubicBezTo>
                  <a:pt x="544624" y="194308"/>
                  <a:pt x="549013" y="196890"/>
                  <a:pt x="553402" y="199482"/>
                </a:cubicBezTo>
                <a:cubicBezTo>
                  <a:pt x="554328" y="200037"/>
                  <a:pt x="555220" y="200586"/>
                  <a:pt x="556145" y="201142"/>
                </a:cubicBezTo>
                <a:cubicBezTo>
                  <a:pt x="558717" y="202722"/>
                  <a:pt x="561289" y="204317"/>
                  <a:pt x="563860" y="205925"/>
                </a:cubicBezTo>
                <a:cubicBezTo>
                  <a:pt x="602368" y="230021"/>
                  <a:pt x="638956" y="257120"/>
                  <a:pt x="673177" y="286993"/>
                </a:cubicBezTo>
                <a:cubicBezTo>
                  <a:pt x="676983" y="290316"/>
                  <a:pt x="680721" y="293687"/>
                  <a:pt x="684493" y="297068"/>
                </a:cubicBezTo>
                <a:cubicBezTo>
                  <a:pt x="685178" y="297706"/>
                  <a:pt x="685864" y="298347"/>
                  <a:pt x="686550" y="298988"/>
                </a:cubicBezTo>
                <a:cubicBezTo>
                  <a:pt x="688779" y="301052"/>
                  <a:pt x="690974" y="303127"/>
                  <a:pt x="693168" y="305212"/>
                </a:cubicBezTo>
                <a:cubicBezTo>
                  <a:pt x="701466" y="313143"/>
                  <a:pt x="709627" y="321246"/>
                  <a:pt x="717617" y="329517"/>
                </a:cubicBezTo>
                <a:cubicBezTo>
                  <a:pt x="733150" y="345629"/>
                  <a:pt x="748067" y="362377"/>
                  <a:pt x="762228" y="379724"/>
                </a:cubicBezTo>
                <a:cubicBezTo>
                  <a:pt x="762742" y="380351"/>
                  <a:pt x="763222" y="380982"/>
                  <a:pt x="763737" y="381613"/>
                </a:cubicBezTo>
                <a:cubicBezTo>
                  <a:pt x="764834" y="382999"/>
                  <a:pt x="765932" y="384381"/>
                  <a:pt x="767029" y="385769"/>
                </a:cubicBezTo>
                <a:cubicBezTo>
                  <a:pt x="770732" y="390549"/>
                  <a:pt x="774401" y="395374"/>
                  <a:pt x="778036" y="400240"/>
                </a:cubicBezTo>
                <a:cubicBezTo>
                  <a:pt x="784997" y="409656"/>
                  <a:pt x="791786" y="419233"/>
                  <a:pt x="798335" y="428954"/>
                </a:cubicBezTo>
                <a:cubicBezTo>
                  <a:pt x="804851" y="438600"/>
                  <a:pt x="811160" y="448390"/>
                  <a:pt x="817229" y="458310"/>
                </a:cubicBezTo>
                <a:cubicBezTo>
                  <a:pt x="817709" y="459085"/>
                  <a:pt x="818395" y="460261"/>
                  <a:pt x="819081" y="461382"/>
                </a:cubicBezTo>
                <a:cubicBezTo>
                  <a:pt x="819732" y="462490"/>
                  <a:pt x="820384" y="463594"/>
                  <a:pt x="821035" y="464705"/>
                </a:cubicBezTo>
                <a:cubicBezTo>
                  <a:pt x="824019" y="469865"/>
                  <a:pt x="826968" y="475064"/>
                  <a:pt x="829848" y="480290"/>
                </a:cubicBezTo>
                <a:cubicBezTo>
                  <a:pt x="841061" y="500665"/>
                  <a:pt x="851382" y="521530"/>
                  <a:pt x="860846" y="542787"/>
                </a:cubicBezTo>
                <a:cubicBezTo>
                  <a:pt x="858206" y="536776"/>
                  <a:pt x="860092" y="540942"/>
                  <a:pt x="861189" y="543466"/>
                </a:cubicBezTo>
                <a:cubicBezTo>
                  <a:pt x="861292" y="543681"/>
                  <a:pt x="861360" y="543898"/>
                  <a:pt x="861463" y="544110"/>
                </a:cubicBezTo>
                <a:cubicBezTo>
                  <a:pt x="861498" y="544216"/>
                  <a:pt x="861566" y="544326"/>
                  <a:pt x="861601" y="544433"/>
                </a:cubicBezTo>
                <a:cubicBezTo>
                  <a:pt x="862115" y="545581"/>
                  <a:pt x="862595" y="546737"/>
                  <a:pt x="863109" y="547882"/>
                </a:cubicBezTo>
                <a:cubicBezTo>
                  <a:pt x="862595" y="546685"/>
                  <a:pt x="862149" y="545694"/>
                  <a:pt x="861738" y="544796"/>
                </a:cubicBezTo>
                <a:cubicBezTo>
                  <a:pt x="862663" y="546953"/>
                  <a:pt x="863555" y="549113"/>
                  <a:pt x="864481" y="551280"/>
                </a:cubicBezTo>
                <a:cubicBezTo>
                  <a:pt x="866881" y="557082"/>
                  <a:pt x="869247" y="562908"/>
                  <a:pt x="871511" y="568761"/>
                </a:cubicBezTo>
                <a:cubicBezTo>
                  <a:pt x="875728" y="579593"/>
                  <a:pt x="879706" y="590511"/>
                  <a:pt x="883478" y="601505"/>
                </a:cubicBezTo>
                <a:cubicBezTo>
                  <a:pt x="887250" y="612505"/>
                  <a:pt x="890816" y="623577"/>
                  <a:pt x="894142" y="634722"/>
                </a:cubicBezTo>
                <a:cubicBezTo>
                  <a:pt x="894862" y="637232"/>
                  <a:pt x="895582" y="639749"/>
                  <a:pt x="896336" y="642265"/>
                </a:cubicBezTo>
                <a:cubicBezTo>
                  <a:pt x="896096" y="641377"/>
                  <a:pt x="895822" y="640376"/>
                  <a:pt x="895479" y="639159"/>
                </a:cubicBezTo>
                <a:cubicBezTo>
                  <a:pt x="895822" y="640372"/>
                  <a:pt x="896131" y="641583"/>
                  <a:pt x="896473" y="642793"/>
                </a:cubicBezTo>
                <a:cubicBezTo>
                  <a:pt x="896473" y="642797"/>
                  <a:pt x="896473" y="642797"/>
                  <a:pt x="896473" y="642800"/>
                </a:cubicBezTo>
                <a:cubicBezTo>
                  <a:pt x="896576" y="643122"/>
                  <a:pt x="896679" y="643448"/>
                  <a:pt x="896782" y="643771"/>
                </a:cubicBezTo>
                <a:cubicBezTo>
                  <a:pt x="897399" y="645962"/>
                  <a:pt x="898325" y="649586"/>
                  <a:pt x="896679" y="643513"/>
                </a:cubicBezTo>
                <a:cubicBezTo>
                  <a:pt x="898256" y="649339"/>
                  <a:pt x="899800" y="655179"/>
                  <a:pt x="901274" y="661039"/>
                </a:cubicBezTo>
                <a:cubicBezTo>
                  <a:pt x="907001" y="683931"/>
                  <a:pt x="911836" y="707043"/>
                  <a:pt x="915710" y="730291"/>
                </a:cubicBezTo>
                <a:cubicBezTo>
                  <a:pt x="917630" y="741778"/>
                  <a:pt x="919311" y="753300"/>
                  <a:pt x="920751" y="764856"/>
                </a:cubicBezTo>
                <a:cubicBezTo>
                  <a:pt x="920820" y="765130"/>
                  <a:pt x="920888" y="765781"/>
                  <a:pt x="920956" y="766467"/>
                </a:cubicBezTo>
                <a:cubicBezTo>
                  <a:pt x="920991" y="766639"/>
                  <a:pt x="920991" y="766810"/>
                  <a:pt x="921025" y="766913"/>
                </a:cubicBezTo>
                <a:cubicBezTo>
                  <a:pt x="921299" y="769416"/>
                  <a:pt x="921574" y="771919"/>
                  <a:pt x="921814" y="774423"/>
                </a:cubicBezTo>
                <a:cubicBezTo>
                  <a:pt x="922500" y="780663"/>
                  <a:pt x="923082" y="786938"/>
                  <a:pt x="923597" y="793213"/>
                </a:cubicBezTo>
                <a:cubicBezTo>
                  <a:pt x="925552" y="816736"/>
                  <a:pt x="926546" y="840328"/>
                  <a:pt x="926614" y="863919"/>
                </a:cubicBezTo>
                <a:cubicBezTo>
                  <a:pt x="926683" y="887065"/>
                  <a:pt x="925757" y="910177"/>
                  <a:pt x="924008" y="933288"/>
                </a:cubicBezTo>
                <a:cubicBezTo>
                  <a:pt x="923871" y="934522"/>
                  <a:pt x="923837" y="935825"/>
                  <a:pt x="923700" y="937060"/>
                </a:cubicBezTo>
                <a:cubicBezTo>
                  <a:pt x="923460" y="939906"/>
                  <a:pt x="923185" y="942718"/>
                  <a:pt x="922911" y="945529"/>
                </a:cubicBezTo>
                <a:cubicBezTo>
                  <a:pt x="922259" y="951770"/>
                  <a:pt x="921574" y="958011"/>
                  <a:pt x="920820" y="964252"/>
                </a:cubicBezTo>
                <a:cubicBezTo>
                  <a:pt x="919379" y="975808"/>
                  <a:pt x="917733" y="987329"/>
                  <a:pt x="915847" y="998782"/>
                </a:cubicBezTo>
                <a:cubicBezTo>
                  <a:pt x="908235" y="1045279"/>
                  <a:pt x="896748" y="1091125"/>
                  <a:pt x="881317" y="1135668"/>
                </a:cubicBezTo>
                <a:cubicBezTo>
                  <a:pt x="878505" y="1143794"/>
                  <a:pt x="875522" y="1151852"/>
                  <a:pt x="872436" y="1159911"/>
                </a:cubicBezTo>
                <a:cubicBezTo>
                  <a:pt x="867704" y="1139131"/>
                  <a:pt x="862938" y="1118351"/>
                  <a:pt x="858206" y="1097572"/>
                </a:cubicBezTo>
                <a:cubicBezTo>
                  <a:pt x="857006" y="1092428"/>
                  <a:pt x="844215" y="1094348"/>
                  <a:pt x="842055" y="1094725"/>
                </a:cubicBezTo>
                <a:cubicBezTo>
                  <a:pt x="832420" y="1096405"/>
                  <a:pt x="821893" y="1101172"/>
                  <a:pt x="813629" y="1106110"/>
                </a:cubicBezTo>
                <a:cubicBezTo>
                  <a:pt x="805022" y="1111288"/>
                  <a:pt x="795867" y="1117151"/>
                  <a:pt x="789592" y="1125072"/>
                </a:cubicBezTo>
                <a:cubicBezTo>
                  <a:pt x="785820" y="1129804"/>
                  <a:pt x="782562" y="1134193"/>
                  <a:pt x="784002" y="1140503"/>
                </a:cubicBezTo>
                <a:cubicBezTo>
                  <a:pt x="799296" y="1207368"/>
                  <a:pt x="814589" y="1274199"/>
                  <a:pt x="829882" y="1341031"/>
                </a:cubicBezTo>
                <a:cubicBezTo>
                  <a:pt x="830980" y="1341922"/>
                  <a:pt x="832077" y="1342814"/>
                  <a:pt x="833174" y="1343705"/>
                </a:cubicBezTo>
                <a:cubicBezTo>
                  <a:pt x="835026" y="1344014"/>
                  <a:pt x="836877" y="1344322"/>
                  <a:pt x="838695" y="1344631"/>
                </a:cubicBezTo>
                <a:cubicBezTo>
                  <a:pt x="845793" y="1344974"/>
                  <a:pt x="853097" y="1342196"/>
                  <a:pt x="859509" y="1339659"/>
                </a:cubicBezTo>
                <a:cubicBezTo>
                  <a:pt x="874185" y="1333795"/>
                  <a:pt x="887627" y="1325017"/>
                  <a:pt x="898497" y="1313530"/>
                </a:cubicBezTo>
                <a:cubicBezTo>
                  <a:pt x="942833" y="1266587"/>
                  <a:pt x="987171" y="1219644"/>
                  <a:pt x="1031507" y="1172701"/>
                </a:cubicBezTo>
                <a:cubicBezTo>
                  <a:pt x="1044058" y="1159396"/>
                  <a:pt x="1056608" y="1146126"/>
                  <a:pt x="1069158" y="1132821"/>
                </a:cubicBezTo>
                <a:cubicBezTo>
                  <a:pt x="1071935" y="1129907"/>
                  <a:pt x="1077490" y="1122123"/>
                  <a:pt x="1074747" y="1117391"/>
                </a:cubicBezTo>
                <a:cubicBezTo>
                  <a:pt x="1071970" y="1112591"/>
                  <a:pt x="1062574" y="1113756"/>
                  <a:pt x="1058597" y="1114545"/>
                </a:cubicBezTo>
                <a:cubicBezTo>
                  <a:pt x="1038845" y="1118591"/>
                  <a:pt x="1019883" y="1130353"/>
                  <a:pt x="1006133" y="1144926"/>
                </a:cubicBezTo>
                <a:cubicBezTo>
                  <a:pt x="975649" y="1177227"/>
                  <a:pt x="945131" y="1209528"/>
                  <a:pt x="914613" y="1241829"/>
                </a:cubicBezTo>
                <a:cubicBezTo>
                  <a:pt x="956790" y="1140057"/>
                  <a:pt x="978392" y="1030877"/>
                  <a:pt x="980107" y="920567"/>
                </a:cubicBezTo>
                <a:cubicBezTo>
                  <a:pt x="982096" y="796162"/>
                  <a:pt x="958436" y="670147"/>
                  <a:pt x="910978" y="555138"/>
                </a:cubicBezTo>
                <a:cubicBezTo>
                  <a:pt x="862835" y="438555"/>
                  <a:pt x="792026" y="331865"/>
                  <a:pt x="699786" y="245479"/>
                </a:cubicBezTo>
                <a:cubicBezTo>
                  <a:pt x="612381" y="163635"/>
                  <a:pt x="509682" y="98724"/>
                  <a:pt x="397486" y="56596"/>
                </a:cubicBezTo>
                <a:cubicBezTo>
                  <a:pt x="288478" y="15664"/>
                  <a:pt x="171000" y="-4674"/>
                  <a:pt x="54551" y="908"/>
                </a:cubicBezTo>
                <a:cubicBezTo>
                  <a:pt x="40629" y="1577"/>
                  <a:pt x="26742" y="2627"/>
                  <a:pt x="12855" y="4019"/>
                </a:cubicBezTo>
                <a:cubicBezTo>
                  <a:pt x="-4976" y="5809"/>
                  <a:pt x="-416" y="30665"/>
                  <a:pt x="3974" y="42231"/>
                </a:cubicBezTo>
                <a:cubicBezTo>
                  <a:pt x="7848" y="52440"/>
                  <a:pt x="13129" y="62847"/>
                  <a:pt x="20913" y="70658"/>
                </a:cubicBezTo>
                <a:close/>
                <a:moveTo>
                  <a:pt x="924008" y="933631"/>
                </a:moveTo>
                <a:cubicBezTo>
                  <a:pt x="923974" y="933974"/>
                  <a:pt x="923940" y="934283"/>
                  <a:pt x="923940" y="934591"/>
                </a:cubicBezTo>
                <a:cubicBezTo>
                  <a:pt x="923631" y="938500"/>
                  <a:pt x="923837" y="935551"/>
                  <a:pt x="924008" y="933631"/>
                </a:cubicBezTo>
                <a:close/>
                <a:moveTo>
                  <a:pt x="924043" y="932911"/>
                </a:moveTo>
                <a:cubicBezTo>
                  <a:pt x="924077" y="932636"/>
                  <a:pt x="924111" y="932465"/>
                  <a:pt x="924111" y="932362"/>
                </a:cubicBezTo>
                <a:cubicBezTo>
                  <a:pt x="924077" y="932568"/>
                  <a:pt x="924077" y="932739"/>
                  <a:pt x="924043" y="932911"/>
                </a:cubicBezTo>
                <a:close/>
                <a:moveTo>
                  <a:pt x="819355" y="461886"/>
                </a:moveTo>
                <a:cubicBezTo>
                  <a:pt x="820864" y="464386"/>
                  <a:pt x="821893" y="466186"/>
                  <a:pt x="819355" y="461886"/>
                </a:cubicBezTo>
                <a:lnTo>
                  <a:pt x="819355" y="461886"/>
                </a:lnTo>
                <a:close/>
              </a:path>
            </a:pathLst>
          </a:custGeom>
          <a:solidFill>
            <a:schemeClr val="tx1">
              <a:lumMod val="60000"/>
              <a:lumOff val="40000"/>
            </a:schemeClr>
          </a:solidFill>
          <a:ln w="3429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049687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Padrão do plano de fundo&#10;&#10;Descrição gerada automaticamente">
            <a:extLst>
              <a:ext uri="{FF2B5EF4-FFF2-40B4-BE49-F238E27FC236}">
                <a16:creationId xmlns:a16="http://schemas.microsoft.com/office/drawing/2014/main" id="{408E165D-2141-4CE4-A45C-8FA23351BD6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7" name="Retângulo: Cantos Arredondados 56">
            <a:extLst>
              <a:ext uri="{FF2B5EF4-FFF2-40B4-BE49-F238E27FC236}">
                <a16:creationId xmlns:a16="http://schemas.microsoft.com/office/drawing/2014/main" id="{1B7F36F9-764E-4CE4-9F17-6F7EF2584FC0}"/>
              </a:ext>
            </a:extLst>
          </p:cNvPr>
          <p:cNvSpPr/>
          <p:nvPr/>
        </p:nvSpPr>
        <p:spPr>
          <a:xfrm>
            <a:off x="638175" y="1774339"/>
            <a:ext cx="10915648" cy="3842722"/>
          </a:xfrm>
          <a:prstGeom prst="roundRect">
            <a:avLst>
              <a:gd name="adj" fmla="val 5099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E887CCE7-B5E9-4032-8A0D-D03CB37B7240}"/>
              </a:ext>
            </a:extLst>
          </p:cNvPr>
          <p:cNvSpPr/>
          <p:nvPr/>
        </p:nvSpPr>
        <p:spPr>
          <a:xfrm>
            <a:off x="3733800" y="1240939"/>
            <a:ext cx="4724400" cy="1066799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68601" y="0"/>
            <a:ext cx="6654800" cy="1066800"/>
          </a:xfrm>
        </p:spPr>
        <p:txBody>
          <a:bodyPr anchor="ctr">
            <a:normAutofit/>
          </a:bodyPr>
          <a:lstStyle/>
          <a:p>
            <a:pPr algn="ctr">
              <a:tabLst>
                <a:tab pos="2247900" algn="l"/>
              </a:tabLst>
            </a:pPr>
            <a:r>
              <a:rPr lang="pt-B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|  Estudo de Viabilidade de uma Universidade Distrital  |</a:t>
            </a: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18952FAD-FB92-4AAA-98CD-B8C81284C7EF}"/>
              </a:ext>
            </a:extLst>
          </p:cNvPr>
          <p:cNvSpPr txBox="1"/>
          <p:nvPr/>
        </p:nvSpPr>
        <p:spPr>
          <a:xfrm>
            <a:off x="4086225" y="1451172"/>
            <a:ext cx="4019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Estrutura Geral</a:t>
            </a:r>
            <a:endParaRPr lang="pt-BR" sz="3600" b="1" i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8ED42A09-B3DB-4C14-AEC6-C0CC0741EF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7444" y="6233142"/>
            <a:ext cx="1242817" cy="369060"/>
          </a:xfrm>
          <a:prstGeom prst="rect">
            <a:avLst/>
          </a:prstGeom>
        </p:spPr>
      </p:pic>
      <p:sp>
        <p:nvSpPr>
          <p:cNvPr id="22" name="Retângulo 21">
            <a:extLst>
              <a:ext uri="{FF2B5EF4-FFF2-40B4-BE49-F238E27FC236}">
                <a16:creationId xmlns:a16="http://schemas.microsoft.com/office/drawing/2014/main" id="{E886A611-1FF1-492E-BD32-6BD8FF101217}"/>
              </a:ext>
            </a:extLst>
          </p:cNvPr>
          <p:cNvSpPr/>
          <p:nvPr/>
        </p:nvSpPr>
        <p:spPr>
          <a:xfrm>
            <a:off x="1" y="6776341"/>
            <a:ext cx="12192000" cy="816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31" name="Agrupar 30">
            <a:extLst>
              <a:ext uri="{FF2B5EF4-FFF2-40B4-BE49-F238E27FC236}">
                <a16:creationId xmlns:a16="http://schemas.microsoft.com/office/drawing/2014/main" id="{955212C1-96E7-4F0B-961E-EE9939885F9B}"/>
              </a:ext>
            </a:extLst>
          </p:cNvPr>
          <p:cNvGrpSpPr/>
          <p:nvPr/>
        </p:nvGrpSpPr>
        <p:grpSpPr>
          <a:xfrm>
            <a:off x="1292018" y="2936567"/>
            <a:ext cx="5107175" cy="622771"/>
            <a:chOff x="-42952" y="3693245"/>
            <a:chExt cx="5107175" cy="622771"/>
          </a:xfrm>
        </p:grpSpPr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1B8C20B2-3202-4464-B249-5E8964EE0ABA}"/>
                </a:ext>
              </a:extLst>
            </p:cNvPr>
            <p:cNvSpPr/>
            <p:nvPr/>
          </p:nvSpPr>
          <p:spPr>
            <a:xfrm>
              <a:off x="804772" y="3693245"/>
              <a:ext cx="4259451" cy="62277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150000"/>
                </a:lnSpc>
              </a:pPr>
              <a:r>
                <a:rPr lang="pt-BR" sz="20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Caracterização geral da RIDE/DF</a:t>
              </a:r>
            </a:p>
          </p:txBody>
        </p:sp>
        <p:cxnSp>
          <p:nvCxnSpPr>
            <p:cNvPr id="27" name="Conector reto 26">
              <a:extLst>
                <a:ext uri="{FF2B5EF4-FFF2-40B4-BE49-F238E27FC236}">
                  <a16:creationId xmlns:a16="http://schemas.microsoft.com/office/drawing/2014/main" id="{1FF0E64E-2120-4579-B6D7-D2EAFD6D12E5}"/>
                </a:ext>
              </a:extLst>
            </p:cNvPr>
            <p:cNvCxnSpPr>
              <a:cxnSpLocks/>
            </p:cNvCxnSpPr>
            <p:nvPr/>
          </p:nvCxnSpPr>
          <p:spPr>
            <a:xfrm>
              <a:off x="703173" y="3748037"/>
              <a:ext cx="0" cy="506112"/>
            </a:xfrm>
            <a:prstGeom prst="line">
              <a:avLst/>
            </a:prstGeom>
            <a:ln w="1270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tângulo 33">
              <a:extLst>
                <a:ext uri="{FF2B5EF4-FFF2-40B4-BE49-F238E27FC236}">
                  <a16:creationId xmlns:a16="http://schemas.microsoft.com/office/drawing/2014/main" id="{A6C81799-02A4-4C27-9FD8-AF2EE691F0D9}"/>
                </a:ext>
              </a:extLst>
            </p:cNvPr>
            <p:cNvSpPr/>
            <p:nvPr/>
          </p:nvSpPr>
          <p:spPr>
            <a:xfrm>
              <a:off x="-42952" y="3693245"/>
              <a:ext cx="746126" cy="62277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pt-BR" sz="32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F96430D2-8C5B-4D92-95F5-1F636CEE676C}"/>
              </a:ext>
            </a:extLst>
          </p:cNvPr>
          <p:cNvGrpSpPr/>
          <p:nvPr/>
        </p:nvGrpSpPr>
        <p:grpSpPr>
          <a:xfrm>
            <a:off x="1292017" y="3905660"/>
            <a:ext cx="9928628" cy="1675536"/>
            <a:chOff x="-42953" y="3693245"/>
            <a:chExt cx="9928628" cy="1675536"/>
          </a:xfrm>
        </p:grpSpPr>
        <p:sp>
          <p:nvSpPr>
            <p:cNvPr id="32" name="Retângulo 31">
              <a:extLst>
                <a:ext uri="{FF2B5EF4-FFF2-40B4-BE49-F238E27FC236}">
                  <a16:creationId xmlns:a16="http://schemas.microsoft.com/office/drawing/2014/main" id="{6F1CCE1C-3E01-4807-924C-5AD39EA02E22}"/>
                </a:ext>
              </a:extLst>
            </p:cNvPr>
            <p:cNvSpPr/>
            <p:nvPr/>
          </p:nvSpPr>
          <p:spPr>
            <a:xfrm>
              <a:off x="804771" y="3693245"/>
              <a:ext cx="9080904" cy="167553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150000"/>
                </a:lnSpc>
              </a:pPr>
              <a:r>
                <a:rPr lang="pt-BR" sz="20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Panorama da Educação na Ride/DF</a:t>
              </a:r>
            </a:p>
            <a:p>
              <a:pPr>
                <a:lnSpc>
                  <a:spcPct val="150000"/>
                </a:lnSpc>
              </a:pPr>
              <a:r>
                <a:rPr lang="pt-BR" sz="12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2.1. Ensino Médio  |  </a:t>
              </a:r>
              <a:r>
                <a:rPr lang="pt-BR" sz="12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Escolas, Matrículas e Perfil do Estudante</a:t>
              </a:r>
            </a:p>
            <a:p>
              <a:pPr>
                <a:lnSpc>
                  <a:spcPct val="150000"/>
                </a:lnSpc>
              </a:pPr>
              <a:r>
                <a:rPr lang="pt-BR" sz="12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2.2. Educação Superior  |  </a:t>
              </a:r>
              <a:r>
                <a:rPr lang="pt-BR" sz="12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IES, Cursos, Matrículas, Vagas, Candidatos Inscritos, Ingressantes e Perfil do Estudante </a:t>
              </a:r>
            </a:p>
          </p:txBody>
        </p:sp>
        <p:cxnSp>
          <p:nvCxnSpPr>
            <p:cNvPr id="33" name="Conector reto 32">
              <a:extLst>
                <a:ext uri="{FF2B5EF4-FFF2-40B4-BE49-F238E27FC236}">
                  <a16:creationId xmlns:a16="http://schemas.microsoft.com/office/drawing/2014/main" id="{349CACB7-D859-486A-A30D-4B0374EA7D63}"/>
                </a:ext>
              </a:extLst>
            </p:cNvPr>
            <p:cNvCxnSpPr>
              <a:cxnSpLocks/>
            </p:cNvCxnSpPr>
            <p:nvPr/>
          </p:nvCxnSpPr>
          <p:spPr>
            <a:xfrm>
              <a:off x="703173" y="3748037"/>
              <a:ext cx="0" cy="1058769"/>
            </a:xfrm>
            <a:prstGeom prst="line">
              <a:avLst/>
            </a:prstGeom>
            <a:ln w="1270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etângulo 34">
              <a:extLst>
                <a:ext uri="{FF2B5EF4-FFF2-40B4-BE49-F238E27FC236}">
                  <a16:creationId xmlns:a16="http://schemas.microsoft.com/office/drawing/2014/main" id="{E155F021-A80E-498A-879F-B90C12BA8D5F}"/>
                </a:ext>
              </a:extLst>
            </p:cNvPr>
            <p:cNvSpPr/>
            <p:nvPr/>
          </p:nvSpPr>
          <p:spPr>
            <a:xfrm>
              <a:off x="-42953" y="3693245"/>
              <a:ext cx="746123" cy="167553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pt-BR" sz="32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pt-B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33069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 descr="Padrão do plano de fundo&#10;&#10;Descrição gerada automaticamente">
            <a:extLst>
              <a:ext uri="{FF2B5EF4-FFF2-40B4-BE49-F238E27FC236}">
                <a16:creationId xmlns:a16="http://schemas.microsoft.com/office/drawing/2014/main" id="{7082C2C8-19A2-499B-98CB-016D059A9AC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Retângulo 17">
            <a:extLst>
              <a:ext uri="{FF2B5EF4-FFF2-40B4-BE49-F238E27FC236}">
                <a16:creationId xmlns:a16="http://schemas.microsoft.com/office/drawing/2014/main" id="{FBDDB05F-BC28-4AED-81B4-01821E8E6B2E}"/>
              </a:ext>
            </a:extLst>
          </p:cNvPr>
          <p:cNvSpPr/>
          <p:nvPr/>
        </p:nvSpPr>
        <p:spPr>
          <a:xfrm>
            <a:off x="1" y="6776341"/>
            <a:ext cx="12192000" cy="816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4AFE7961-654C-4EFF-B6FA-DE5B830751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38200" y="1804988"/>
            <a:ext cx="6292174" cy="3627185"/>
          </a:xfrm>
          <a:prstGeom prst="rect">
            <a:avLst/>
          </a:prstGeom>
        </p:spPr>
      </p:pic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D6484EE0-F53C-4729-B61A-CECEFC81D441}"/>
              </a:ext>
            </a:extLst>
          </p:cNvPr>
          <p:cNvSpPr/>
          <p:nvPr/>
        </p:nvSpPr>
        <p:spPr>
          <a:xfrm>
            <a:off x="8554546" y="2597024"/>
            <a:ext cx="1954257" cy="1021556"/>
          </a:xfrm>
          <a:prstGeom prst="round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dirty="0"/>
              <a:t>Maior índice</a:t>
            </a:r>
          </a:p>
          <a:p>
            <a:pPr algn="ctr"/>
            <a:r>
              <a:rPr lang="pt-BR" dirty="0"/>
              <a:t>de ociosidade </a:t>
            </a:r>
          </a:p>
          <a:p>
            <a:pPr algn="ctr"/>
            <a:r>
              <a:rPr lang="pt-BR" dirty="0"/>
              <a:t>66,6% </a:t>
            </a:r>
          </a:p>
        </p:txBody>
      </p:sp>
      <p:cxnSp>
        <p:nvCxnSpPr>
          <p:cNvPr id="13" name="Conector de seta reta 15">
            <a:extLst>
              <a:ext uri="{FF2B5EF4-FFF2-40B4-BE49-F238E27FC236}">
                <a16:creationId xmlns:a16="http://schemas.microsoft.com/office/drawing/2014/main" id="{CE469CBE-C299-43C7-A258-C5A0353B6E9C}"/>
              </a:ext>
            </a:extLst>
          </p:cNvPr>
          <p:cNvCxnSpPr>
            <a:cxnSpLocks/>
          </p:cNvCxnSpPr>
          <p:nvPr/>
        </p:nvCxnSpPr>
        <p:spPr>
          <a:xfrm>
            <a:off x="7130374" y="2643000"/>
            <a:ext cx="1313235" cy="48973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569A7919-282C-4AC4-B00B-E78961C638AF}"/>
              </a:ext>
            </a:extLst>
          </p:cNvPr>
          <p:cNvSpPr txBox="1"/>
          <p:nvPr/>
        </p:nvSpPr>
        <p:spPr>
          <a:xfrm>
            <a:off x="8554545" y="3982485"/>
            <a:ext cx="1954257" cy="1021556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Menor índice de ociosidade 41,8%</a:t>
            </a:r>
          </a:p>
        </p:txBody>
      </p:sp>
      <p:cxnSp>
        <p:nvCxnSpPr>
          <p:cNvPr id="16" name="Conector de seta reta 17">
            <a:extLst>
              <a:ext uri="{FF2B5EF4-FFF2-40B4-BE49-F238E27FC236}">
                <a16:creationId xmlns:a16="http://schemas.microsoft.com/office/drawing/2014/main" id="{2BA63962-B4BE-406F-90F1-58BEED85AD42}"/>
              </a:ext>
            </a:extLst>
          </p:cNvPr>
          <p:cNvCxnSpPr>
            <a:cxnSpLocks/>
          </p:cNvCxnSpPr>
          <p:nvPr/>
        </p:nvCxnSpPr>
        <p:spPr>
          <a:xfrm>
            <a:off x="7130374" y="3437215"/>
            <a:ext cx="1313235" cy="96941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tângulo 20">
            <a:extLst>
              <a:ext uri="{FF2B5EF4-FFF2-40B4-BE49-F238E27FC236}">
                <a16:creationId xmlns:a16="http://schemas.microsoft.com/office/drawing/2014/main" id="{EF7D4B78-CBB2-4E53-A1BA-81842269C122}"/>
              </a:ext>
            </a:extLst>
          </p:cNvPr>
          <p:cNvSpPr/>
          <p:nvPr/>
        </p:nvSpPr>
        <p:spPr>
          <a:xfrm>
            <a:off x="838199" y="5388119"/>
            <a:ext cx="2028770" cy="716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800"/>
              </a:spcAft>
              <a:tabLst>
                <a:tab pos="1025525" algn="l"/>
              </a:tabLst>
            </a:pPr>
            <a:r>
              <a:rPr lang="pt-BR" sz="1200" dirty="0">
                <a:solidFill>
                  <a:prstClr val="black"/>
                </a:solidFill>
                <a:latin typeface="Calibri"/>
                <a:ea typeface="Calibri Light"/>
                <a:cs typeface="Times New Roman"/>
              </a:rPr>
              <a:t>Fonte: Censo da Educação Superior 2010 a 2019. Elaboração da autora</a:t>
            </a:r>
            <a:endParaRPr lang="pt-BR" sz="12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19" name="Retângulo: Cantos Arredondados 18">
            <a:extLst>
              <a:ext uri="{FF2B5EF4-FFF2-40B4-BE49-F238E27FC236}">
                <a16:creationId xmlns:a16="http://schemas.microsoft.com/office/drawing/2014/main" id="{23D945FB-255B-4EDC-BE48-2851DC2907FA}"/>
              </a:ext>
            </a:extLst>
          </p:cNvPr>
          <p:cNvSpPr/>
          <p:nvPr/>
        </p:nvSpPr>
        <p:spPr>
          <a:xfrm>
            <a:off x="509335" y="474965"/>
            <a:ext cx="8763001" cy="1171079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0" bIns="360000" rtlCol="0" anchor="ctr"/>
          <a:lstStyle/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Relação entre o número de vagas ofertadas e ingressantes</a:t>
            </a:r>
          </a:p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Por setor Público e Privado. DF 2010 a 2019</a:t>
            </a:r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tângulo de cantos arredondados 14">
            <a:extLst>
              <a:ext uri="{FF2B5EF4-FFF2-40B4-BE49-F238E27FC236}">
                <a16:creationId xmlns:a16="http://schemas.microsoft.com/office/drawing/2014/main" id="{C99F61E5-02E7-4ABA-9FAF-6738B5FDEE86}"/>
              </a:ext>
            </a:extLst>
          </p:cNvPr>
          <p:cNvSpPr/>
          <p:nvPr/>
        </p:nvSpPr>
        <p:spPr>
          <a:xfrm>
            <a:off x="4620909" y="5511637"/>
            <a:ext cx="7188740" cy="1048139"/>
          </a:xfrm>
          <a:prstGeom prst="roundRect">
            <a:avLst>
              <a:gd name="adj" fmla="val 16702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ociosidade no setor público variou entre 1,07% (2014) e 7,21% (2013). </a:t>
            </a:r>
            <a:r>
              <a:rPr lang="pt-BR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setor privado a variação média foi 60% de vagas não ocupadas. </a:t>
            </a:r>
          </a:p>
        </p:txBody>
      </p:sp>
      <p:sp>
        <p:nvSpPr>
          <p:cNvPr id="31" name="Forma Livre: Forma 30">
            <a:extLst>
              <a:ext uri="{FF2B5EF4-FFF2-40B4-BE49-F238E27FC236}">
                <a16:creationId xmlns:a16="http://schemas.microsoft.com/office/drawing/2014/main" id="{F634CBFB-FF17-4200-956A-F00B2840ED5E}"/>
              </a:ext>
            </a:extLst>
          </p:cNvPr>
          <p:cNvSpPr/>
          <p:nvPr/>
        </p:nvSpPr>
        <p:spPr>
          <a:xfrm rot="19120709">
            <a:off x="7243872" y="1390300"/>
            <a:ext cx="1197177" cy="1496806"/>
          </a:xfrm>
          <a:custGeom>
            <a:avLst/>
            <a:gdLst>
              <a:gd name="connsiteX0" fmla="*/ 20913 w 1075487"/>
              <a:gd name="connsiteY0" fmla="*/ 70658 h 1344659"/>
              <a:gd name="connsiteX1" fmla="*/ 40870 w 1075487"/>
              <a:gd name="connsiteY1" fmla="*/ 82553 h 1344659"/>
              <a:gd name="connsiteX2" fmla="*/ 263377 w 1075487"/>
              <a:gd name="connsiteY2" fmla="*/ 90995 h 1344659"/>
              <a:gd name="connsiteX3" fmla="*/ 321910 w 1075487"/>
              <a:gd name="connsiteY3" fmla="*/ 103371 h 1344659"/>
              <a:gd name="connsiteX4" fmla="*/ 448235 w 1075487"/>
              <a:gd name="connsiteY4" fmla="*/ 146137 h 1344659"/>
              <a:gd name="connsiteX5" fmla="*/ 510711 w 1075487"/>
              <a:gd name="connsiteY5" fmla="*/ 175664 h 1344659"/>
              <a:gd name="connsiteX6" fmla="*/ 540235 w 1075487"/>
              <a:gd name="connsiteY6" fmla="*/ 191784 h 1344659"/>
              <a:gd name="connsiteX7" fmla="*/ 553402 w 1075487"/>
              <a:gd name="connsiteY7" fmla="*/ 199482 h 1344659"/>
              <a:gd name="connsiteX8" fmla="*/ 556145 w 1075487"/>
              <a:gd name="connsiteY8" fmla="*/ 201142 h 1344659"/>
              <a:gd name="connsiteX9" fmla="*/ 563860 w 1075487"/>
              <a:gd name="connsiteY9" fmla="*/ 205925 h 1344659"/>
              <a:gd name="connsiteX10" fmla="*/ 673177 w 1075487"/>
              <a:gd name="connsiteY10" fmla="*/ 286993 h 1344659"/>
              <a:gd name="connsiteX11" fmla="*/ 684493 w 1075487"/>
              <a:gd name="connsiteY11" fmla="*/ 297068 h 1344659"/>
              <a:gd name="connsiteX12" fmla="*/ 686550 w 1075487"/>
              <a:gd name="connsiteY12" fmla="*/ 298988 h 1344659"/>
              <a:gd name="connsiteX13" fmla="*/ 693168 w 1075487"/>
              <a:gd name="connsiteY13" fmla="*/ 305212 h 1344659"/>
              <a:gd name="connsiteX14" fmla="*/ 717617 w 1075487"/>
              <a:gd name="connsiteY14" fmla="*/ 329517 h 1344659"/>
              <a:gd name="connsiteX15" fmla="*/ 762228 w 1075487"/>
              <a:gd name="connsiteY15" fmla="*/ 379724 h 1344659"/>
              <a:gd name="connsiteX16" fmla="*/ 763737 w 1075487"/>
              <a:gd name="connsiteY16" fmla="*/ 381613 h 1344659"/>
              <a:gd name="connsiteX17" fmla="*/ 767029 w 1075487"/>
              <a:gd name="connsiteY17" fmla="*/ 385769 h 1344659"/>
              <a:gd name="connsiteX18" fmla="*/ 778036 w 1075487"/>
              <a:gd name="connsiteY18" fmla="*/ 400240 h 1344659"/>
              <a:gd name="connsiteX19" fmla="*/ 798335 w 1075487"/>
              <a:gd name="connsiteY19" fmla="*/ 428954 h 1344659"/>
              <a:gd name="connsiteX20" fmla="*/ 817229 w 1075487"/>
              <a:gd name="connsiteY20" fmla="*/ 458310 h 1344659"/>
              <a:gd name="connsiteX21" fmla="*/ 819081 w 1075487"/>
              <a:gd name="connsiteY21" fmla="*/ 461382 h 1344659"/>
              <a:gd name="connsiteX22" fmla="*/ 821035 w 1075487"/>
              <a:gd name="connsiteY22" fmla="*/ 464705 h 1344659"/>
              <a:gd name="connsiteX23" fmla="*/ 829848 w 1075487"/>
              <a:gd name="connsiteY23" fmla="*/ 480290 h 1344659"/>
              <a:gd name="connsiteX24" fmla="*/ 860846 w 1075487"/>
              <a:gd name="connsiteY24" fmla="*/ 542787 h 1344659"/>
              <a:gd name="connsiteX25" fmla="*/ 861189 w 1075487"/>
              <a:gd name="connsiteY25" fmla="*/ 543466 h 1344659"/>
              <a:gd name="connsiteX26" fmla="*/ 861463 w 1075487"/>
              <a:gd name="connsiteY26" fmla="*/ 544110 h 1344659"/>
              <a:gd name="connsiteX27" fmla="*/ 861601 w 1075487"/>
              <a:gd name="connsiteY27" fmla="*/ 544433 h 1344659"/>
              <a:gd name="connsiteX28" fmla="*/ 863109 w 1075487"/>
              <a:gd name="connsiteY28" fmla="*/ 547882 h 1344659"/>
              <a:gd name="connsiteX29" fmla="*/ 861738 w 1075487"/>
              <a:gd name="connsiteY29" fmla="*/ 544796 h 1344659"/>
              <a:gd name="connsiteX30" fmla="*/ 864481 w 1075487"/>
              <a:gd name="connsiteY30" fmla="*/ 551280 h 1344659"/>
              <a:gd name="connsiteX31" fmla="*/ 871511 w 1075487"/>
              <a:gd name="connsiteY31" fmla="*/ 568761 h 1344659"/>
              <a:gd name="connsiteX32" fmla="*/ 883478 w 1075487"/>
              <a:gd name="connsiteY32" fmla="*/ 601505 h 1344659"/>
              <a:gd name="connsiteX33" fmla="*/ 894142 w 1075487"/>
              <a:gd name="connsiteY33" fmla="*/ 634722 h 1344659"/>
              <a:gd name="connsiteX34" fmla="*/ 896336 w 1075487"/>
              <a:gd name="connsiteY34" fmla="*/ 642265 h 1344659"/>
              <a:gd name="connsiteX35" fmla="*/ 895479 w 1075487"/>
              <a:gd name="connsiteY35" fmla="*/ 639159 h 1344659"/>
              <a:gd name="connsiteX36" fmla="*/ 896473 w 1075487"/>
              <a:gd name="connsiteY36" fmla="*/ 642793 h 1344659"/>
              <a:gd name="connsiteX37" fmla="*/ 896473 w 1075487"/>
              <a:gd name="connsiteY37" fmla="*/ 642800 h 1344659"/>
              <a:gd name="connsiteX38" fmla="*/ 896782 w 1075487"/>
              <a:gd name="connsiteY38" fmla="*/ 643771 h 1344659"/>
              <a:gd name="connsiteX39" fmla="*/ 896679 w 1075487"/>
              <a:gd name="connsiteY39" fmla="*/ 643513 h 1344659"/>
              <a:gd name="connsiteX40" fmla="*/ 901274 w 1075487"/>
              <a:gd name="connsiteY40" fmla="*/ 661039 h 1344659"/>
              <a:gd name="connsiteX41" fmla="*/ 915710 w 1075487"/>
              <a:gd name="connsiteY41" fmla="*/ 730291 h 1344659"/>
              <a:gd name="connsiteX42" fmla="*/ 920751 w 1075487"/>
              <a:gd name="connsiteY42" fmla="*/ 764856 h 1344659"/>
              <a:gd name="connsiteX43" fmla="*/ 920956 w 1075487"/>
              <a:gd name="connsiteY43" fmla="*/ 766467 h 1344659"/>
              <a:gd name="connsiteX44" fmla="*/ 921025 w 1075487"/>
              <a:gd name="connsiteY44" fmla="*/ 766913 h 1344659"/>
              <a:gd name="connsiteX45" fmla="*/ 921814 w 1075487"/>
              <a:gd name="connsiteY45" fmla="*/ 774423 h 1344659"/>
              <a:gd name="connsiteX46" fmla="*/ 923597 w 1075487"/>
              <a:gd name="connsiteY46" fmla="*/ 793213 h 1344659"/>
              <a:gd name="connsiteX47" fmla="*/ 926614 w 1075487"/>
              <a:gd name="connsiteY47" fmla="*/ 863919 h 1344659"/>
              <a:gd name="connsiteX48" fmla="*/ 924008 w 1075487"/>
              <a:gd name="connsiteY48" fmla="*/ 933288 h 1344659"/>
              <a:gd name="connsiteX49" fmla="*/ 923700 w 1075487"/>
              <a:gd name="connsiteY49" fmla="*/ 937060 h 1344659"/>
              <a:gd name="connsiteX50" fmla="*/ 922911 w 1075487"/>
              <a:gd name="connsiteY50" fmla="*/ 945529 h 1344659"/>
              <a:gd name="connsiteX51" fmla="*/ 920820 w 1075487"/>
              <a:gd name="connsiteY51" fmla="*/ 964252 h 1344659"/>
              <a:gd name="connsiteX52" fmla="*/ 915847 w 1075487"/>
              <a:gd name="connsiteY52" fmla="*/ 998782 h 1344659"/>
              <a:gd name="connsiteX53" fmla="*/ 881317 w 1075487"/>
              <a:gd name="connsiteY53" fmla="*/ 1135668 h 1344659"/>
              <a:gd name="connsiteX54" fmla="*/ 872436 w 1075487"/>
              <a:gd name="connsiteY54" fmla="*/ 1159911 h 1344659"/>
              <a:gd name="connsiteX55" fmla="*/ 858206 w 1075487"/>
              <a:gd name="connsiteY55" fmla="*/ 1097572 h 1344659"/>
              <a:gd name="connsiteX56" fmla="*/ 842055 w 1075487"/>
              <a:gd name="connsiteY56" fmla="*/ 1094725 h 1344659"/>
              <a:gd name="connsiteX57" fmla="*/ 813629 w 1075487"/>
              <a:gd name="connsiteY57" fmla="*/ 1106110 h 1344659"/>
              <a:gd name="connsiteX58" fmla="*/ 789592 w 1075487"/>
              <a:gd name="connsiteY58" fmla="*/ 1125072 h 1344659"/>
              <a:gd name="connsiteX59" fmla="*/ 784002 w 1075487"/>
              <a:gd name="connsiteY59" fmla="*/ 1140503 h 1344659"/>
              <a:gd name="connsiteX60" fmla="*/ 829882 w 1075487"/>
              <a:gd name="connsiteY60" fmla="*/ 1341031 h 1344659"/>
              <a:gd name="connsiteX61" fmla="*/ 833174 w 1075487"/>
              <a:gd name="connsiteY61" fmla="*/ 1343705 h 1344659"/>
              <a:gd name="connsiteX62" fmla="*/ 838695 w 1075487"/>
              <a:gd name="connsiteY62" fmla="*/ 1344631 h 1344659"/>
              <a:gd name="connsiteX63" fmla="*/ 859509 w 1075487"/>
              <a:gd name="connsiteY63" fmla="*/ 1339659 h 1344659"/>
              <a:gd name="connsiteX64" fmla="*/ 898497 w 1075487"/>
              <a:gd name="connsiteY64" fmla="*/ 1313530 h 1344659"/>
              <a:gd name="connsiteX65" fmla="*/ 1031507 w 1075487"/>
              <a:gd name="connsiteY65" fmla="*/ 1172701 h 1344659"/>
              <a:gd name="connsiteX66" fmla="*/ 1069158 w 1075487"/>
              <a:gd name="connsiteY66" fmla="*/ 1132821 h 1344659"/>
              <a:gd name="connsiteX67" fmla="*/ 1074747 w 1075487"/>
              <a:gd name="connsiteY67" fmla="*/ 1117391 h 1344659"/>
              <a:gd name="connsiteX68" fmla="*/ 1058597 w 1075487"/>
              <a:gd name="connsiteY68" fmla="*/ 1114545 h 1344659"/>
              <a:gd name="connsiteX69" fmla="*/ 1006133 w 1075487"/>
              <a:gd name="connsiteY69" fmla="*/ 1144926 h 1344659"/>
              <a:gd name="connsiteX70" fmla="*/ 914613 w 1075487"/>
              <a:gd name="connsiteY70" fmla="*/ 1241829 h 1344659"/>
              <a:gd name="connsiteX71" fmla="*/ 980107 w 1075487"/>
              <a:gd name="connsiteY71" fmla="*/ 920567 h 1344659"/>
              <a:gd name="connsiteX72" fmla="*/ 910978 w 1075487"/>
              <a:gd name="connsiteY72" fmla="*/ 555138 h 1344659"/>
              <a:gd name="connsiteX73" fmla="*/ 699786 w 1075487"/>
              <a:gd name="connsiteY73" fmla="*/ 245479 h 1344659"/>
              <a:gd name="connsiteX74" fmla="*/ 397486 w 1075487"/>
              <a:gd name="connsiteY74" fmla="*/ 56596 h 1344659"/>
              <a:gd name="connsiteX75" fmla="*/ 54551 w 1075487"/>
              <a:gd name="connsiteY75" fmla="*/ 908 h 1344659"/>
              <a:gd name="connsiteX76" fmla="*/ 12855 w 1075487"/>
              <a:gd name="connsiteY76" fmla="*/ 4019 h 1344659"/>
              <a:gd name="connsiteX77" fmla="*/ 3974 w 1075487"/>
              <a:gd name="connsiteY77" fmla="*/ 42231 h 1344659"/>
              <a:gd name="connsiteX78" fmla="*/ 20913 w 1075487"/>
              <a:gd name="connsiteY78" fmla="*/ 70658 h 1344659"/>
              <a:gd name="connsiteX79" fmla="*/ 924008 w 1075487"/>
              <a:gd name="connsiteY79" fmla="*/ 933631 h 1344659"/>
              <a:gd name="connsiteX80" fmla="*/ 923940 w 1075487"/>
              <a:gd name="connsiteY80" fmla="*/ 934591 h 1344659"/>
              <a:gd name="connsiteX81" fmla="*/ 924008 w 1075487"/>
              <a:gd name="connsiteY81" fmla="*/ 933631 h 1344659"/>
              <a:gd name="connsiteX82" fmla="*/ 924043 w 1075487"/>
              <a:gd name="connsiteY82" fmla="*/ 932911 h 1344659"/>
              <a:gd name="connsiteX83" fmla="*/ 924111 w 1075487"/>
              <a:gd name="connsiteY83" fmla="*/ 932362 h 1344659"/>
              <a:gd name="connsiteX84" fmla="*/ 924043 w 1075487"/>
              <a:gd name="connsiteY84" fmla="*/ 932911 h 1344659"/>
              <a:gd name="connsiteX85" fmla="*/ 819355 w 1075487"/>
              <a:gd name="connsiteY85" fmla="*/ 461886 h 1344659"/>
              <a:gd name="connsiteX86" fmla="*/ 819355 w 1075487"/>
              <a:gd name="connsiteY86" fmla="*/ 461886 h 1344659"/>
              <a:gd name="connsiteX87" fmla="*/ 819355 w 1075487"/>
              <a:gd name="connsiteY87" fmla="*/ 461886 h 1344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1075487" h="1344659">
                <a:moveTo>
                  <a:pt x="20913" y="70658"/>
                </a:moveTo>
                <a:cubicBezTo>
                  <a:pt x="25713" y="75503"/>
                  <a:pt x="33360" y="83307"/>
                  <a:pt x="40870" y="82553"/>
                </a:cubicBezTo>
                <a:cubicBezTo>
                  <a:pt x="115005" y="75119"/>
                  <a:pt x="189997" y="78181"/>
                  <a:pt x="263377" y="90995"/>
                </a:cubicBezTo>
                <a:cubicBezTo>
                  <a:pt x="283026" y="94428"/>
                  <a:pt x="302536" y="98594"/>
                  <a:pt x="321910" y="103371"/>
                </a:cubicBezTo>
                <a:cubicBezTo>
                  <a:pt x="365013" y="114433"/>
                  <a:pt x="407292" y="128700"/>
                  <a:pt x="448235" y="146137"/>
                </a:cubicBezTo>
                <a:cubicBezTo>
                  <a:pt x="469426" y="155159"/>
                  <a:pt x="490274" y="165010"/>
                  <a:pt x="510711" y="175664"/>
                </a:cubicBezTo>
                <a:cubicBezTo>
                  <a:pt x="520655" y="180849"/>
                  <a:pt x="530496" y="186225"/>
                  <a:pt x="540235" y="191784"/>
                </a:cubicBezTo>
                <a:cubicBezTo>
                  <a:pt x="544624" y="194308"/>
                  <a:pt x="549013" y="196890"/>
                  <a:pt x="553402" y="199482"/>
                </a:cubicBezTo>
                <a:cubicBezTo>
                  <a:pt x="554328" y="200037"/>
                  <a:pt x="555220" y="200586"/>
                  <a:pt x="556145" y="201142"/>
                </a:cubicBezTo>
                <a:cubicBezTo>
                  <a:pt x="558717" y="202722"/>
                  <a:pt x="561289" y="204317"/>
                  <a:pt x="563860" y="205925"/>
                </a:cubicBezTo>
                <a:cubicBezTo>
                  <a:pt x="602368" y="230021"/>
                  <a:pt x="638956" y="257120"/>
                  <a:pt x="673177" y="286993"/>
                </a:cubicBezTo>
                <a:cubicBezTo>
                  <a:pt x="676983" y="290316"/>
                  <a:pt x="680721" y="293687"/>
                  <a:pt x="684493" y="297068"/>
                </a:cubicBezTo>
                <a:cubicBezTo>
                  <a:pt x="685178" y="297706"/>
                  <a:pt x="685864" y="298347"/>
                  <a:pt x="686550" y="298988"/>
                </a:cubicBezTo>
                <a:cubicBezTo>
                  <a:pt x="688779" y="301052"/>
                  <a:pt x="690974" y="303127"/>
                  <a:pt x="693168" y="305212"/>
                </a:cubicBezTo>
                <a:cubicBezTo>
                  <a:pt x="701466" y="313143"/>
                  <a:pt x="709627" y="321246"/>
                  <a:pt x="717617" y="329517"/>
                </a:cubicBezTo>
                <a:cubicBezTo>
                  <a:pt x="733150" y="345629"/>
                  <a:pt x="748067" y="362377"/>
                  <a:pt x="762228" y="379724"/>
                </a:cubicBezTo>
                <a:cubicBezTo>
                  <a:pt x="762742" y="380351"/>
                  <a:pt x="763222" y="380982"/>
                  <a:pt x="763737" y="381613"/>
                </a:cubicBezTo>
                <a:cubicBezTo>
                  <a:pt x="764834" y="382999"/>
                  <a:pt x="765932" y="384381"/>
                  <a:pt x="767029" y="385769"/>
                </a:cubicBezTo>
                <a:cubicBezTo>
                  <a:pt x="770732" y="390549"/>
                  <a:pt x="774401" y="395374"/>
                  <a:pt x="778036" y="400240"/>
                </a:cubicBezTo>
                <a:cubicBezTo>
                  <a:pt x="784997" y="409656"/>
                  <a:pt x="791786" y="419233"/>
                  <a:pt x="798335" y="428954"/>
                </a:cubicBezTo>
                <a:cubicBezTo>
                  <a:pt x="804851" y="438600"/>
                  <a:pt x="811160" y="448390"/>
                  <a:pt x="817229" y="458310"/>
                </a:cubicBezTo>
                <a:cubicBezTo>
                  <a:pt x="817709" y="459085"/>
                  <a:pt x="818395" y="460261"/>
                  <a:pt x="819081" y="461382"/>
                </a:cubicBezTo>
                <a:cubicBezTo>
                  <a:pt x="819732" y="462490"/>
                  <a:pt x="820384" y="463594"/>
                  <a:pt x="821035" y="464705"/>
                </a:cubicBezTo>
                <a:cubicBezTo>
                  <a:pt x="824019" y="469865"/>
                  <a:pt x="826968" y="475064"/>
                  <a:pt x="829848" y="480290"/>
                </a:cubicBezTo>
                <a:cubicBezTo>
                  <a:pt x="841061" y="500665"/>
                  <a:pt x="851382" y="521530"/>
                  <a:pt x="860846" y="542787"/>
                </a:cubicBezTo>
                <a:cubicBezTo>
                  <a:pt x="858206" y="536776"/>
                  <a:pt x="860092" y="540942"/>
                  <a:pt x="861189" y="543466"/>
                </a:cubicBezTo>
                <a:cubicBezTo>
                  <a:pt x="861292" y="543681"/>
                  <a:pt x="861360" y="543898"/>
                  <a:pt x="861463" y="544110"/>
                </a:cubicBezTo>
                <a:cubicBezTo>
                  <a:pt x="861498" y="544216"/>
                  <a:pt x="861566" y="544326"/>
                  <a:pt x="861601" y="544433"/>
                </a:cubicBezTo>
                <a:cubicBezTo>
                  <a:pt x="862115" y="545581"/>
                  <a:pt x="862595" y="546737"/>
                  <a:pt x="863109" y="547882"/>
                </a:cubicBezTo>
                <a:cubicBezTo>
                  <a:pt x="862595" y="546685"/>
                  <a:pt x="862149" y="545694"/>
                  <a:pt x="861738" y="544796"/>
                </a:cubicBezTo>
                <a:cubicBezTo>
                  <a:pt x="862663" y="546953"/>
                  <a:pt x="863555" y="549113"/>
                  <a:pt x="864481" y="551280"/>
                </a:cubicBezTo>
                <a:cubicBezTo>
                  <a:pt x="866881" y="557082"/>
                  <a:pt x="869247" y="562908"/>
                  <a:pt x="871511" y="568761"/>
                </a:cubicBezTo>
                <a:cubicBezTo>
                  <a:pt x="875728" y="579593"/>
                  <a:pt x="879706" y="590511"/>
                  <a:pt x="883478" y="601505"/>
                </a:cubicBezTo>
                <a:cubicBezTo>
                  <a:pt x="887250" y="612505"/>
                  <a:pt x="890816" y="623577"/>
                  <a:pt x="894142" y="634722"/>
                </a:cubicBezTo>
                <a:cubicBezTo>
                  <a:pt x="894862" y="637232"/>
                  <a:pt x="895582" y="639749"/>
                  <a:pt x="896336" y="642265"/>
                </a:cubicBezTo>
                <a:cubicBezTo>
                  <a:pt x="896096" y="641377"/>
                  <a:pt x="895822" y="640376"/>
                  <a:pt x="895479" y="639159"/>
                </a:cubicBezTo>
                <a:cubicBezTo>
                  <a:pt x="895822" y="640372"/>
                  <a:pt x="896131" y="641583"/>
                  <a:pt x="896473" y="642793"/>
                </a:cubicBezTo>
                <a:cubicBezTo>
                  <a:pt x="896473" y="642797"/>
                  <a:pt x="896473" y="642797"/>
                  <a:pt x="896473" y="642800"/>
                </a:cubicBezTo>
                <a:cubicBezTo>
                  <a:pt x="896576" y="643122"/>
                  <a:pt x="896679" y="643448"/>
                  <a:pt x="896782" y="643771"/>
                </a:cubicBezTo>
                <a:cubicBezTo>
                  <a:pt x="897399" y="645962"/>
                  <a:pt x="898325" y="649586"/>
                  <a:pt x="896679" y="643513"/>
                </a:cubicBezTo>
                <a:cubicBezTo>
                  <a:pt x="898256" y="649339"/>
                  <a:pt x="899800" y="655179"/>
                  <a:pt x="901274" y="661039"/>
                </a:cubicBezTo>
                <a:cubicBezTo>
                  <a:pt x="907001" y="683931"/>
                  <a:pt x="911836" y="707043"/>
                  <a:pt x="915710" y="730291"/>
                </a:cubicBezTo>
                <a:cubicBezTo>
                  <a:pt x="917630" y="741778"/>
                  <a:pt x="919311" y="753300"/>
                  <a:pt x="920751" y="764856"/>
                </a:cubicBezTo>
                <a:cubicBezTo>
                  <a:pt x="920820" y="765130"/>
                  <a:pt x="920888" y="765781"/>
                  <a:pt x="920956" y="766467"/>
                </a:cubicBezTo>
                <a:cubicBezTo>
                  <a:pt x="920991" y="766639"/>
                  <a:pt x="920991" y="766810"/>
                  <a:pt x="921025" y="766913"/>
                </a:cubicBezTo>
                <a:cubicBezTo>
                  <a:pt x="921299" y="769416"/>
                  <a:pt x="921574" y="771919"/>
                  <a:pt x="921814" y="774423"/>
                </a:cubicBezTo>
                <a:cubicBezTo>
                  <a:pt x="922500" y="780663"/>
                  <a:pt x="923082" y="786938"/>
                  <a:pt x="923597" y="793213"/>
                </a:cubicBezTo>
                <a:cubicBezTo>
                  <a:pt x="925552" y="816736"/>
                  <a:pt x="926546" y="840328"/>
                  <a:pt x="926614" y="863919"/>
                </a:cubicBezTo>
                <a:cubicBezTo>
                  <a:pt x="926683" y="887065"/>
                  <a:pt x="925757" y="910177"/>
                  <a:pt x="924008" y="933288"/>
                </a:cubicBezTo>
                <a:cubicBezTo>
                  <a:pt x="923871" y="934522"/>
                  <a:pt x="923837" y="935825"/>
                  <a:pt x="923700" y="937060"/>
                </a:cubicBezTo>
                <a:cubicBezTo>
                  <a:pt x="923460" y="939906"/>
                  <a:pt x="923185" y="942718"/>
                  <a:pt x="922911" y="945529"/>
                </a:cubicBezTo>
                <a:cubicBezTo>
                  <a:pt x="922259" y="951770"/>
                  <a:pt x="921574" y="958011"/>
                  <a:pt x="920820" y="964252"/>
                </a:cubicBezTo>
                <a:cubicBezTo>
                  <a:pt x="919379" y="975808"/>
                  <a:pt x="917733" y="987329"/>
                  <a:pt x="915847" y="998782"/>
                </a:cubicBezTo>
                <a:cubicBezTo>
                  <a:pt x="908235" y="1045279"/>
                  <a:pt x="896748" y="1091125"/>
                  <a:pt x="881317" y="1135668"/>
                </a:cubicBezTo>
                <a:cubicBezTo>
                  <a:pt x="878505" y="1143794"/>
                  <a:pt x="875522" y="1151852"/>
                  <a:pt x="872436" y="1159911"/>
                </a:cubicBezTo>
                <a:cubicBezTo>
                  <a:pt x="867704" y="1139131"/>
                  <a:pt x="862938" y="1118351"/>
                  <a:pt x="858206" y="1097572"/>
                </a:cubicBezTo>
                <a:cubicBezTo>
                  <a:pt x="857006" y="1092428"/>
                  <a:pt x="844215" y="1094348"/>
                  <a:pt x="842055" y="1094725"/>
                </a:cubicBezTo>
                <a:cubicBezTo>
                  <a:pt x="832420" y="1096405"/>
                  <a:pt x="821893" y="1101172"/>
                  <a:pt x="813629" y="1106110"/>
                </a:cubicBezTo>
                <a:cubicBezTo>
                  <a:pt x="805022" y="1111288"/>
                  <a:pt x="795867" y="1117151"/>
                  <a:pt x="789592" y="1125072"/>
                </a:cubicBezTo>
                <a:cubicBezTo>
                  <a:pt x="785820" y="1129804"/>
                  <a:pt x="782562" y="1134193"/>
                  <a:pt x="784002" y="1140503"/>
                </a:cubicBezTo>
                <a:cubicBezTo>
                  <a:pt x="799296" y="1207368"/>
                  <a:pt x="814589" y="1274199"/>
                  <a:pt x="829882" y="1341031"/>
                </a:cubicBezTo>
                <a:cubicBezTo>
                  <a:pt x="830980" y="1341922"/>
                  <a:pt x="832077" y="1342814"/>
                  <a:pt x="833174" y="1343705"/>
                </a:cubicBezTo>
                <a:cubicBezTo>
                  <a:pt x="835026" y="1344014"/>
                  <a:pt x="836877" y="1344322"/>
                  <a:pt x="838695" y="1344631"/>
                </a:cubicBezTo>
                <a:cubicBezTo>
                  <a:pt x="845793" y="1344974"/>
                  <a:pt x="853097" y="1342196"/>
                  <a:pt x="859509" y="1339659"/>
                </a:cubicBezTo>
                <a:cubicBezTo>
                  <a:pt x="874185" y="1333795"/>
                  <a:pt x="887627" y="1325017"/>
                  <a:pt x="898497" y="1313530"/>
                </a:cubicBezTo>
                <a:cubicBezTo>
                  <a:pt x="942833" y="1266587"/>
                  <a:pt x="987171" y="1219644"/>
                  <a:pt x="1031507" y="1172701"/>
                </a:cubicBezTo>
                <a:cubicBezTo>
                  <a:pt x="1044058" y="1159396"/>
                  <a:pt x="1056608" y="1146126"/>
                  <a:pt x="1069158" y="1132821"/>
                </a:cubicBezTo>
                <a:cubicBezTo>
                  <a:pt x="1071935" y="1129907"/>
                  <a:pt x="1077490" y="1122123"/>
                  <a:pt x="1074747" y="1117391"/>
                </a:cubicBezTo>
                <a:cubicBezTo>
                  <a:pt x="1071970" y="1112591"/>
                  <a:pt x="1062574" y="1113756"/>
                  <a:pt x="1058597" y="1114545"/>
                </a:cubicBezTo>
                <a:cubicBezTo>
                  <a:pt x="1038845" y="1118591"/>
                  <a:pt x="1019883" y="1130353"/>
                  <a:pt x="1006133" y="1144926"/>
                </a:cubicBezTo>
                <a:cubicBezTo>
                  <a:pt x="975649" y="1177227"/>
                  <a:pt x="945131" y="1209528"/>
                  <a:pt x="914613" y="1241829"/>
                </a:cubicBezTo>
                <a:cubicBezTo>
                  <a:pt x="956790" y="1140057"/>
                  <a:pt x="978392" y="1030877"/>
                  <a:pt x="980107" y="920567"/>
                </a:cubicBezTo>
                <a:cubicBezTo>
                  <a:pt x="982096" y="796162"/>
                  <a:pt x="958436" y="670147"/>
                  <a:pt x="910978" y="555138"/>
                </a:cubicBezTo>
                <a:cubicBezTo>
                  <a:pt x="862835" y="438555"/>
                  <a:pt x="792026" y="331865"/>
                  <a:pt x="699786" y="245479"/>
                </a:cubicBezTo>
                <a:cubicBezTo>
                  <a:pt x="612381" y="163635"/>
                  <a:pt x="509682" y="98724"/>
                  <a:pt x="397486" y="56596"/>
                </a:cubicBezTo>
                <a:cubicBezTo>
                  <a:pt x="288478" y="15664"/>
                  <a:pt x="171000" y="-4674"/>
                  <a:pt x="54551" y="908"/>
                </a:cubicBezTo>
                <a:cubicBezTo>
                  <a:pt x="40629" y="1577"/>
                  <a:pt x="26742" y="2627"/>
                  <a:pt x="12855" y="4019"/>
                </a:cubicBezTo>
                <a:cubicBezTo>
                  <a:pt x="-4976" y="5809"/>
                  <a:pt x="-416" y="30665"/>
                  <a:pt x="3974" y="42231"/>
                </a:cubicBezTo>
                <a:cubicBezTo>
                  <a:pt x="7848" y="52440"/>
                  <a:pt x="13129" y="62847"/>
                  <a:pt x="20913" y="70658"/>
                </a:cubicBezTo>
                <a:close/>
                <a:moveTo>
                  <a:pt x="924008" y="933631"/>
                </a:moveTo>
                <a:cubicBezTo>
                  <a:pt x="923974" y="933974"/>
                  <a:pt x="923940" y="934283"/>
                  <a:pt x="923940" y="934591"/>
                </a:cubicBezTo>
                <a:cubicBezTo>
                  <a:pt x="923631" y="938500"/>
                  <a:pt x="923837" y="935551"/>
                  <a:pt x="924008" y="933631"/>
                </a:cubicBezTo>
                <a:close/>
                <a:moveTo>
                  <a:pt x="924043" y="932911"/>
                </a:moveTo>
                <a:cubicBezTo>
                  <a:pt x="924077" y="932636"/>
                  <a:pt x="924111" y="932465"/>
                  <a:pt x="924111" y="932362"/>
                </a:cubicBezTo>
                <a:cubicBezTo>
                  <a:pt x="924077" y="932568"/>
                  <a:pt x="924077" y="932739"/>
                  <a:pt x="924043" y="932911"/>
                </a:cubicBezTo>
                <a:close/>
                <a:moveTo>
                  <a:pt x="819355" y="461886"/>
                </a:moveTo>
                <a:cubicBezTo>
                  <a:pt x="820864" y="464386"/>
                  <a:pt x="821893" y="466186"/>
                  <a:pt x="819355" y="461886"/>
                </a:cubicBezTo>
                <a:lnTo>
                  <a:pt x="819355" y="461886"/>
                </a:lnTo>
                <a:close/>
              </a:path>
            </a:pathLst>
          </a:custGeom>
          <a:solidFill>
            <a:schemeClr val="tx1">
              <a:lumMod val="60000"/>
              <a:lumOff val="40000"/>
            </a:schemeClr>
          </a:solidFill>
          <a:ln w="3429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420953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Padrão do plano de fundo&#10;&#10;Descrição gerada automaticamente">
            <a:extLst>
              <a:ext uri="{FF2B5EF4-FFF2-40B4-BE49-F238E27FC236}">
                <a16:creationId xmlns:a16="http://schemas.microsoft.com/office/drawing/2014/main" id="{BC803AA9-310A-4E77-A3EE-9F635551A12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AC0B72B8-E87A-475C-A65C-44BFA900E7C8}"/>
              </a:ext>
            </a:extLst>
          </p:cNvPr>
          <p:cNvSpPr/>
          <p:nvPr/>
        </p:nvSpPr>
        <p:spPr>
          <a:xfrm>
            <a:off x="1" y="6776341"/>
            <a:ext cx="12192000" cy="816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Seta em curva para a direita 6">
            <a:extLst>
              <a:ext uri="{FF2B5EF4-FFF2-40B4-BE49-F238E27FC236}">
                <a16:creationId xmlns:a16="http://schemas.microsoft.com/office/drawing/2014/main" id="{3273BCE5-4C58-4FC4-B782-2561BE0331C7}"/>
              </a:ext>
            </a:extLst>
          </p:cNvPr>
          <p:cNvSpPr/>
          <p:nvPr/>
        </p:nvSpPr>
        <p:spPr>
          <a:xfrm>
            <a:off x="9269083" y="2510930"/>
            <a:ext cx="1728192" cy="72008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0CDC6909-505C-4114-A168-A2BCE82B917A}"/>
              </a:ext>
            </a:extLst>
          </p:cNvPr>
          <p:cNvSpPr/>
          <p:nvPr/>
        </p:nvSpPr>
        <p:spPr>
          <a:xfrm>
            <a:off x="873346" y="1856481"/>
            <a:ext cx="6288107" cy="1572519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bIns="360000" rtlCol="0" anchor="ctr"/>
          <a:lstStyle/>
          <a:p>
            <a:pPr>
              <a:spcAft>
                <a:spcPts val="600"/>
              </a:spcAft>
              <a:tabLst>
                <a:tab pos="533400" algn="l"/>
              </a:tabLst>
            </a:pPr>
            <a:r>
              <a:rPr lang="pt-B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É comum a prática de reserva de vagas ou estoque de vagas: as IES solicitam ao MEC número maior do que de fato podem ou pretendem atender.</a:t>
            </a: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63D61FF7-8FF5-4A34-84C0-2C20CBEF33A9}"/>
              </a:ext>
            </a:extLst>
          </p:cNvPr>
          <p:cNvSpPr/>
          <p:nvPr/>
        </p:nvSpPr>
        <p:spPr>
          <a:xfrm>
            <a:off x="911047" y="3701508"/>
            <a:ext cx="7125196" cy="188287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bIns="360000" rtlCol="0" anchor="ctr"/>
          <a:lstStyle/>
          <a:p>
            <a:pPr>
              <a:spcAft>
                <a:spcPts val="600"/>
              </a:spcAft>
              <a:tabLst>
                <a:tab pos="533400" algn="l"/>
              </a:tabLst>
            </a:pPr>
            <a:r>
              <a:rPr lang="pt-B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Associação com o crescimento desordenado do setor - visando apenas o lucro e não demandas sociais; criam cursos e ampliam vagas querendo atender sinais imediatos do mercado, que nem sempre se consolidam.</a:t>
            </a:r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7112BFD5-B5ED-4D24-8755-9243F4E6EE63}"/>
              </a:ext>
            </a:extLst>
          </p:cNvPr>
          <p:cNvSpPr/>
          <p:nvPr/>
        </p:nvSpPr>
        <p:spPr>
          <a:xfrm>
            <a:off x="1177089" y="474966"/>
            <a:ext cx="9837822" cy="82992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0" bIns="360000" rtlCol="0" anchor="ctr"/>
          <a:lstStyle/>
          <a:p>
            <a:pPr algn="ctr"/>
            <a:r>
              <a:rPr lang="pt-BR" sz="28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Diversos fatores podem explicar </a:t>
            </a:r>
            <a:r>
              <a:rPr lang="pt-BR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excessivo número de </a:t>
            </a:r>
            <a:r>
              <a:rPr lang="pt-BR" sz="28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vagas ociosas </a:t>
            </a:r>
            <a:r>
              <a:rPr lang="pt-BR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 IES privadas, </a:t>
            </a:r>
            <a:r>
              <a:rPr lang="pt-BR" sz="28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dentre eles: </a:t>
            </a:r>
          </a:p>
        </p:txBody>
      </p:sp>
      <p:sp>
        <p:nvSpPr>
          <p:cNvPr id="16" name="Retângulo de cantos arredondados 14">
            <a:extLst>
              <a:ext uri="{FF2B5EF4-FFF2-40B4-BE49-F238E27FC236}">
                <a16:creationId xmlns:a16="http://schemas.microsoft.com/office/drawing/2014/main" id="{ACCB134C-5A8A-4F50-A78D-7FF01F3A43D0}"/>
              </a:ext>
            </a:extLst>
          </p:cNvPr>
          <p:cNvSpPr/>
          <p:nvPr/>
        </p:nvSpPr>
        <p:spPr>
          <a:xfrm>
            <a:off x="8909589" y="3103341"/>
            <a:ext cx="2675106" cy="1539603"/>
          </a:xfrm>
          <a:prstGeom prst="roundRect">
            <a:avLst>
              <a:gd name="adj" fmla="val 16702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accent1"/>
                </a:solidFill>
              </a:rPr>
              <a:t>Vagas ociosas por tipo de curso</a:t>
            </a:r>
          </a:p>
        </p:txBody>
      </p:sp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C2D7EE00-0545-436A-AC46-B8BE305B6A83}"/>
              </a:ext>
            </a:extLst>
          </p:cNvPr>
          <p:cNvSpPr/>
          <p:nvPr/>
        </p:nvSpPr>
        <p:spPr>
          <a:xfrm>
            <a:off x="1177089" y="5750296"/>
            <a:ext cx="9837822" cy="82992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0" bIns="360000" rtlCol="0" anchor="ctr"/>
          <a:lstStyle/>
          <a:p>
            <a:pPr algn="ctr"/>
            <a:r>
              <a:rPr lang="pt-BR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Alta ociosidade de vagas no Setor Privado</a:t>
            </a:r>
          </a:p>
        </p:txBody>
      </p:sp>
    </p:spTree>
    <p:extLst>
      <p:ext uri="{BB962C8B-B14F-4D97-AF65-F5344CB8AC3E}">
        <p14:creationId xmlns:p14="http://schemas.microsoft.com/office/powerpoint/2010/main" val="25426844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 descr="Padrão do plano de fundo&#10;&#10;Descrição gerada automaticamente">
            <a:extLst>
              <a:ext uri="{FF2B5EF4-FFF2-40B4-BE49-F238E27FC236}">
                <a16:creationId xmlns:a16="http://schemas.microsoft.com/office/drawing/2014/main" id="{61AC3D8E-21F5-4591-B097-7A6E387B4F9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DF7494AA-2F1B-4995-BCE9-F3D71F871B24}"/>
              </a:ext>
            </a:extLst>
          </p:cNvPr>
          <p:cNvSpPr/>
          <p:nvPr/>
        </p:nvSpPr>
        <p:spPr>
          <a:xfrm>
            <a:off x="1" y="6776341"/>
            <a:ext cx="12192000" cy="816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EFA52FFA-F922-4C13-A92C-E9DC59EC45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729765" y="1540316"/>
            <a:ext cx="4431895" cy="5050984"/>
          </a:xfrm>
          <a:prstGeom prst="rect">
            <a:avLst/>
          </a:prstGeom>
        </p:spPr>
      </p:pic>
      <p:sp>
        <p:nvSpPr>
          <p:cNvPr id="5" name="Arco 4">
            <a:extLst>
              <a:ext uri="{FF2B5EF4-FFF2-40B4-BE49-F238E27FC236}">
                <a16:creationId xmlns:a16="http://schemas.microsoft.com/office/drawing/2014/main" id="{FD0A8876-4080-4BEB-A58E-10BB623BB896}"/>
              </a:ext>
            </a:extLst>
          </p:cNvPr>
          <p:cNvSpPr/>
          <p:nvPr/>
        </p:nvSpPr>
        <p:spPr>
          <a:xfrm>
            <a:off x="5448205" y="1496010"/>
            <a:ext cx="748314" cy="567702"/>
          </a:xfrm>
          <a:prstGeom prst="arc">
            <a:avLst>
              <a:gd name="adj1" fmla="val 18515325"/>
              <a:gd name="adj2" fmla="val 17699803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/>
          </a:p>
        </p:txBody>
      </p:sp>
      <p:sp>
        <p:nvSpPr>
          <p:cNvPr id="6" name="Arco 5">
            <a:extLst>
              <a:ext uri="{FF2B5EF4-FFF2-40B4-BE49-F238E27FC236}">
                <a16:creationId xmlns:a16="http://schemas.microsoft.com/office/drawing/2014/main" id="{C12F0FB0-A75D-45B3-B77C-28F26F859AE0}"/>
              </a:ext>
            </a:extLst>
          </p:cNvPr>
          <p:cNvSpPr/>
          <p:nvPr/>
        </p:nvSpPr>
        <p:spPr>
          <a:xfrm>
            <a:off x="5440906" y="2350664"/>
            <a:ext cx="748314" cy="567702"/>
          </a:xfrm>
          <a:prstGeom prst="arc">
            <a:avLst>
              <a:gd name="adj1" fmla="val 18515325"/>
              <a:gd name="adj2" fmla="val 17699803"/>
            </a:avLst>
          </a:prstGeom>
          <a:ln w="254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/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2725F86B-99CF-4DC4-9E76-1A942E50895B}"/>
              </a:ext>
            </a:extLst>
          </p:cNvPr>
          <p:cNvSpPr/>
          <p:nvPr/>
        </p:nvSpPr>
        <p:spPr>
          <a:xfrm>
            <a:off x="7159557" y="1581720"/>
            <a:ext cx="3394143" cy="4718923"/>
          </a:xfrm>
          <a:prstGeom prst="roundRect">
            <a:avLst>
              <a:gd name="adj" fmla="val 6713"/>
            </a:avLst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  <a:tabLst>
                <a:tab pos="1025525" algn="l"/>
              </a:tabLst>
            </a:pPr>
            <a:r>
              <a:rPr lang="pt-BR" sz="1200" dirty="0">
                <a:ea typeface="Calibri Light"/>
                <a:cs typeface="Calibri Light"/>
              </a:rPr>
              <a:t>Engenharias: demanda positiva (público e privado) - relação foi superior à 1. </a:t>
            </a:r>
          </a:p>
          <a:p>
            <a:pPr algn="just">
              <a:spcAft>
                <a:spcPts val="800"/>
              </a:spcAft>
              <a:tabLst>
                <a:tab pos="1025525" algn="l"/>
              </a:tabLst>
            </a:pPr>
            <a:r>
              <a:rPr lang="pt-BR" sz="1200" b="1" dirty="0">
                <a:ea typeface="Calibri Light"/>
                <a:cs typeface="Calibri Light"/>
              </a:rPr>
              <a:t>Exceto:</a:t>
            </a:r>
            <a:r>
              <a:rPr lang="pt-BR" sz="1200" dirty="0">
                <a:ea typeface="Calibri Light"/>
                <a:cs typeface="Calibri Light"/>
              </a:rPr>
              <a:t> </a:t>
            </a:r>
          </a:p>
          <a:p>
            <a:pPr algn="just">
              <a:spcAft>
                <a:spcPts val="800"/>
              </a:spcAft>
              <a:tabLst>
                <a:tab pos="1025525" algn="l"/>
              </a:tabLst>
            </a:pPr>
            <a:r>
              <a:rPr lang="pt-BR" sz="1200" b="1" dirty="0">
                <a:solidFill>
                  <a:schemeClr val="tx1">
                    <a:lumMod val="60000"/>
                    <a:lumOff val="40000"/>
                  </a:schemeClr>
                </a:solidFill>
                <a:ea typeface="Calibri Light"/>
                <a:cs typeface="Calibri Light"/>
              </a:rPr>
              <a:t>- Engenharia de Produção (3.93 público e 0.17 privado)</a:t>
            </a:r>
          </a:p>
          <a:p>
            <a:pPr algn="just">
              <a:spcAft>
                <a:spcPts val="800"/>
              </a:spcAft>
              <a:tabLst>
                <a:tab pos="1025525" algn="l"/>
              </a:tabLst>
            </a:pPr>
            <a:r>
              <a:rPr lang="pt-BR" sz="1200" b="1" dirty="0">
                <a:solidFill>
                  <a:schemeClr val="tx1">
                    <a:lumMod val="60000"/>
                    <a:lumOff val="40000"/>
                  </a:schemeClr>
                </a:solidFill>
                <a:ea typeface="Calibri Light"/>
                <a:cs typeface="Calibri Light"/>
              </a:rPr>
              <a:t>- Engenharia Civil (Público 7.08 e privado 0.83) </a:t>
            </a:r>
          </a:p>
          <a:p>
            <a:pPr algn="just">
              <a:spcAft>
                <a:spcPts val="800"/>
              </a:spcAft>
              <a:tabLst>
                <a:tab pos="1025525" algn="l"/>
              </a:tabLst>
            </a:pPr>
            <a:r>
              <a:rPr lang="pt-BR" sz="1200" dirty="0">
                <a:ea typeface="Calibri Light"/>
                <a:cs typeface="Calibri Light"/>
              </a:rPr>
              <a:t>A falta de candidatos a essas vagas, no setor privado, está mais relacionado à questão econômica do que interesse no curso, visto serem cursos com mensalidades elevadas.</a:t>
            </a:r>
          </a:p>
          <a:p>
            <a:pPr algn="just">
              <a:spcAft>
                <a:spcPts val="800"/>
              </a:spcAft>
              <a:tabLst>
                <a:tab pos="1025525" algn="l"/>
              </a:tabLst>
            </a:pPr>
            <a:r>
              <a:rPr lang="pt-BR" sz="1200" b="1" dirty="0">
                <a:ea typeface="Calibri Light"/>
                <a:cs typeface="Calibri Light"/>
              </a:rPr>
              <a:t>Engenharia Ambiental e Engenharia Química </a:t>
            </a:r>
            <a:r>
              <a:rPr lang="pt-BR" sz="1200" dirty="0">
                <a:ea typeface="Calibri Light"/>
                <a:cs typeface="Calibri Light"/>
              </a:rPr>
              <a:t>não ofertaram no setor privado do DF, indicativo da baixa demanda do mercado de trabalho. </a:t>
            </a:r>
          </a:p>
          <a:p>
            <a:pPr algn="just">
              <a:spcAft>
                <a:spcPts val="800"/>
              </a:spcAft>
              <a:tabLst>
                <a:tab pos="1025525" algn="l"/>
              </a:tabLst>
            </a:pPr>
            <a:r>
              <a:rPr lang="pt-BR" sz="1200" dirty="0">
                <a:ea typeface="Calibri Light"/>
                <a:cs typeface="Calibri Light"/>
              </a:rPr>
              <a:t>O curso de </a:t>
            </a:r>
            <a:r>
              <a:rPr lang="pt-BR" sz="1200" b="1" dirty="0">
                <a:ea typeface="Calibri Light"/>
                <a:cs typeface="Calibri Light"/>
              </a:rPr>
              <a:t>Gastronomia, </a:t>
            </a:r>
            <a:r>
              <a:rPr lang="pt-BR" sz="1200" dirty="0">
                <a:ea typeface="Calibri Light"/>
                <a:cs typeface="Calibri Light"/>
              </a:rPr>
              <a:t>em alta a nível nacional, apresentou uma relação de 36,22 candidatos por vaga, no setor público e 2,09 no privado (DF), inferior apenas ao observado no curso de Medicina (71 candidatos por vaga).</a:t>
            </a:r>
            <a:endParaRPr lang="pt-BR" sz="1200" dirty="0">
              <a:ea typeface="Calibri Light"/>
              <a:cs typeface="Times New Roman"/>
            </a:endParaRPr>
          </a:p>
        </p:txBody>
      </p:sp>
      <p:cxnSp>
        <p:nvCxnSpPr>
          <p:cNvPr id="8" name="Conector de seta reta 12">
            <a:extLst>
              <a:ext uri="{FF2B5EF4-FFF2-40B4-BE49-F238E27FC236}">
                <a16:creationId xmlns:a16="http://schemas.microsoft.com/office/drawing/2014/main" id="{143F7BFD-4273-4D6A-88FE-FD345AA6E01C}"/>
              </a:ext>
            </a:extLst>
          </p:cNvPr>
          <p:cNvCxnSpPr>
            <a:cxnSpLocks/>
          </p:cNvCxnSpPr>
          <p:nvPr/>
        </p:nvCxnSpPr>
        <p:spPr>
          <a:xfrm flipH="1">
            <a:off x="6224079" y="2634515"/>
            <a:ext cx="935478" cy="805527"/>
          </a:xfrm>
          <a:prstGeom prst="straightConnector1">
            <a:avLst/>
          </a:prstGeom>
          <a:ln w="254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de seta reta 15">
            <a:extLst>
              <a:ext uri="{FF2B5EF4-FFF2-40B4-BE49-F238E27FC236}">
                <a16:creationId xmlns:a16="http://schemas.microsoft.com/office/drawing/2014/main" id="{DBEDAA4C-0465-410C-B3AF-BC055A255F95}"/>
              </a:ext>
            </a:extLst>
          </p:cNvPr>
          <p:cNvCxnSpPr>
            <a:cxnSpLocks/>
          </p:cNvCxnSpPr>
          <p:nvPr/>
        </p:nvCxnSpPr>
        <p:spPr>
          <a:xfrm flipH="1">
            <a:off x="6224079" y="3086100"/>
            <a:ext cx="935478" cy="773240"/>
          </a:xfrm>
          <a:prstGeom prst="straightConnector1">
            <a:avLst/>
          </a:prstGeom>
          <a:ln w="254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FF3D2F5E-A11D-4B50-837E-90B0E5C029F8}"/>
              </a:ext>
            </a:extLst>
          </p:cNvPr>
          <p:cNvSpPr/>
          <p:nvPr/>
        </p:nvSpPr>
        <p:spPr>
          <a:xfrm>
            <a:off x="509336" y="474966"/>
            <a:ext cx="7992980" cy="829929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0" bIns="360000" rtlCol="0" anchor="ctr"/>
          <a:lstStyle/>
          <a:p>
            <a:r>
              <a:rPr lang="pt-BR" sz="3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Cursos mais concorridos - DF e GO</a:t>
            </a:r>
          </a:p>
        </p:txBody>
      </p:sp>
    </p:spTree>
    <p:extLst>
      <p:ext uri="{BB962C8B-B14F-4D97-AF65-F5344CB8AC3E}">
        <p14:creationId xmlns:p14="http://schemas.microsoft.com/office/powerpoint/2010/main" val="22855465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 descr="Fundo azul com letras brancas&#10;&#10;Descrição gerada automaticamente com confiança média">
            <a:extLst>
              <a:ext uri="{FF2B5EF4-FFF2-40B4-BE49-F238E27FC236}">
                <a16:creationId xmlns:a16="http://schemas.microsoft.com/office/drawing/2014/main" id="{AC0E547A-8AC6-493C-90D7-F869EEA361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 descr="Pessoas sentadas ao redor de um computador com a imagem de uma pessoa&#10;&#10;Descrição gerada automaticamente">
            <a:extLst>
              <a:ext uri="{FF2B5EF4-FFF2-40B4-BE49-F238E27FC236}">
                <a16:creationId xmlns:a16="http://schemas.microsoft.com/office/drawing/2014/main" id="{85303DC0-78BD-4EBA-B3E6-8538EFC97F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6" t="4544" r="11262" b="23189"/>
          <a:stretch/>
        </p:blipFill>
        <p:spPr>
          <a:xfrm>
            <a:off x="1587497" y="886670"/>
            <a:ext cx="9017004" cy="494263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2FD4E6A9-64F3-4ECE-B952-54A964526ADB}"/>
              </a:ext>
            </a:extLst>
          </p:cNvPr>
          <p:cNvSpPr/>
          <p:nvPr/>
        </p:nvSpPr>
        <p:spPr>
          <a:xfrm>
            <a:off x="1" y="6776341"/>
            <a:ext cx="12192000" cy="816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B769B380-540E-4EBC-A4AD-E6FFE76C25F3}"/>
              </a:ext>
            </a:extLst>
          </p:cNvPr>
          <p:cNvSpPr/>
          <p:nvPr/>
        </p:nvSpPr>
        <p:spPr>
          <a:xfrm>
            <a:off x="509336" y="474966"/>
            <a:ext cx="6012234" cy="82992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0" bIns="360000" rtlCol="0" anchor="ctr"/>
          <a:lstStyle/>
          <a:p>
            <a:r>
              <a:rPr lang="pt-BR" sz="3600" dirty="0">
                <a:latin typeface="Arial" panose="020B0604020202020204" pitchFamily="34" charset="0"/>
                <a:cs typeface="Arial" panose="020B0604020202020204" pitchFamily="34" charset="0"/>
              </a:rPr>
              <a:t>Perfil Geral do Estudante</a:t>
            </a: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5CBAB628-AE39-4078-8448-CDA985AF8A0E}"/>
              </a:ext>
            </a:extLst>
          </p:cNvPr>
          <p:cNvSpPr/>
          <p:nvPr/>
        </p:nvSpPr>
        <p:spPr>
          <a:xfrm>
            <a:off x="8482519" y="5441589"/>
            <a:ext cx="2518856" cy="829929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0" bIns="360000" rtlCol="0" anchor="ctr"/>
          <a:lstStyle/>
          <a:p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Perfil por Sexo</a:t>
            </a:r>
          </a:p>
        </p:txBody>
      </p:sp>
    </p:spTree>
    <p:extLst>
      <p:ext uri="{BB962C8B-B14F-4D97-AF65-F5344CB8AC3E}">
        <p14:creationId xmlns:p14="http://schemas.microsoft.com/office/powerpoint/2010/main" val="11746872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Padrão do plano de fundo&#10;&#10;Descrição gerada automaticamente">
            <a:extLst>
              <a:ext uri="{FF2B5EF4-FFF2-40B4-BE49-F238E27FC236}">
                <a16:creationId xmlns:a16="http://schemas.microsoft.com/office/drawing/2014/main" id="{6A131A8C-0117-4DA5-9A23-129E1D0C20B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CC448C7B-81BF-4940-AF70-2B68957555D7}"/>
              </a:ext>
            </a:extLst>
          </p:cNvPr>
          <p:cNvSpPr/>
          <p:nvPr/>
        </p:nvSpPr>
        <p:spPr>
          <a:xfrm>
            <a:off x="-342900" y="313509"/>
            <a:ext cx="3695700" cy="1520172"/>
          </a:xfrm>
          <a:prstGeom prst="roundRect">
            <a:avLst>
              <a:gd name="adj" fmla="val 1552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0" bIns="360000" rtlCol="0" anchor="ctr"/>
          <a:lstStyle/>
          <a:p>
            <a:endParaRPr lang="pt-BR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CF486A7D-7D56-4FC4-834A-7D83AE1A170A}"/>
              </a:ext>
            </a:extLst>
          </p:cNvPr>
          <p:cNvSpPr/>
          <p:nvPr/>
        </p:nvSpPr>
        <p:spPr>
          <a:xfrm>
            <a:off x="398522" y="602108"/>
            <a:ext cx="942975" cy="942975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" name="Gráfico 14">
            <a:extLst>
              <a:ext uri="{FF2B5EF4-FFF2-40B4-BE49-F238E27FC236}">
                <a16:creationId xmlns:a16="http://schemas.microsoft.com/office/drawing/2014/main" id="{4710F5A2-11DC-4143-92F1-3380977FBEE0}"/>
              </a:ext>
            </a:extLst>
          </p:cNvPr>
          <p:cNvSpPr/>
          <p:nvPr/>
        </p:nvSpPr>
        <p:spPr>
          <a:xfrm>
            <a:off x="670964" y="771055"/>
            <a:ext cx="398092" cy="589846"/>
          </a:xfrm>
          <a:custGeom>
            <a:avLst/>
            <a:gdLst>
              <a:gd name="connsiteX0" fmla="*/ 3291830 w 3291830"/>
              <a:gd name="connsiteY0" fmla="*/ 4316028 h 4877438"/>
              <a:gd name="connsiteX1" fmla="*/ 3291830 w 3291830"/>
              <a:gd name="connsiteY1" fmla="*/ 4796159 h 4877438"/>
              <a:gd name="connsiteX2" fmla="*/ 3210550 w 3291830"/>
              <a:gd name="connsiteY2" fmla="*/ 4877439 h 4877438"/>
              <a:gd name="connsiteX3" fmla="*/ 3129270 w 3291830"/>
              <a:gd name="connsiteY3" fmla="*/ 4796159 h 4877438"/>
              <a:gd name="connsiteX4" fmla="*/ 3129270 w 3291830"/>
              <a:gd name="connsiteY4" fmla="*/ 4316028 h 4877438"/>
              <a:gd name="connsiteX5" fmla="*/ 2452888 w 3291830"/>
              <a:gd name="connsiteY5" fmla="*/ 3639667 h 4877438"/>
              <a:gd name="connsiteX6" fmla="*/ 2023537 w 3291830"/>
              <a:gd name="connsiteY6" fmla="*/ 3398590 h 4877438"/>
              <a:gd name="connsiteX7" fmla="*/ 2050674 w 3291830"/>
              <a:gd name="connsiteY7" fmla="*/ 3286891 h 4877438"/>
              <a:gd name="connsiteX8" fmla="*/ 2162373 w 3291830"/>
              <a:gd name="connsiteY8" fmla="*/ 3314028 h 4877438"/>
              <a:gd name="connsiteX9" fmla="*/ 2452888 w 3291830"/>
              <a:gd name="connsiteY9" fmla="*/ 3477107 h 4877438"/>
              <a:gd name="connsiteX10" fmla="*/ 3291830 w 3291830"/>
              <a:gd name="connsiteY10" fmla="*/ 4316028 h 4877438"/>
              <a:gd name="connsiteX11" fmla="*/ 1873433 w 3291830"/>
              <a:gd name="connsiteY11" fmla="*/ 3501267 h 4877438"/>
              <a:gd name="connsiteX12" fmla="*/ 1811325 w 3291830"/>
              <a:gd name="connsiteY12" fmla="*/ 3597990 h 4877438"/>
              <a:gd name="connsiteX13" fmla="*/ 1206642 w 3291830"/>
              <a:gd name="connsiteY13" fmla="*/ 3479708 h 4877438"/>
              <a:gd name="connsiteX14" fmla="*/ 838942 w 3291830"/>
              <a:gd name="connsiteY14" fmla="*/ 3639667 h 4877438"/>
              <a:gd name="connsiteX15" fmla="*/ 162560 w 3291830"/>
              <a:gd name="connsiteY15" fmla="*/ 4316028 h 4877438"/>
              <a:gd name="connsiteX16" fmla="*/ 162560 w 3291830"/>
              <a:gd name="connsiteY16" fmla="*/ 4796159 h 4877438"/>
              <a:gd name="connsiteX17" fmla="*/ 81280 w 3291830"/>
              <a:gd name="connsiteY17" fmla="*/ 4877439 h 4877438"/>
              <a:gd name="connsiteX18" fmla="*/ 0 w 3291830"/>
              <a:gd name="connsiteY18" fmla="*/ 4796159 h 4877438"/>
              <a:gd name="connsiteX19" fmla="*/ 0 w 3291830"/>
              <a:gd name="connsiteY19" fmla="*/ 4316028 h 4877438"/>
              <a:gd name="connsiteX20" fmla="*/ 838921 w 3291830"/>
              <a:gd name="connsiteY20" fmla="*/ 3477107 h 4877438"/>
              <a:gd name="connsiteX21" fmla="*/ 1178560 w 3291830"/>
              <a:gd name="connsiteY21" fmla="*/ 3138352 h 4877438"/>
              <a:gd name="connsiteX22" fmla="*/ 1178560 w 3291830"/>
              <a:gd name="connsiteY22" fmla="*/ 3116945 h 4877438"/>
              <a:gd name="connsiteX23" fmla="*/ 559582 w 3291830"/>
              <a:gd name="connsiteY23" fmla="*/ 2175692 h 4877438"/>
              <a:gd name="connsiteX24" fmla="*/ 304800 w 3291830"/>
              <a:gd name="connsiteY24" fmla="*/ 1854433 h 4877438"/>
              <a:gd name="connsiteX25" fmla="*/ 304800 w 3291830"/>
              <a:gd name="connsiteY25" fmla="*/ 1433067 h 4877438"/>
              <a:gd name="connsiteX26" fmla="*/ 707624 w 3291830"/>
              <a:gd name="connsiteY26" fmla="*/ 347197 h 4877438"/>
              <a:gd name="connsiteX27" fmla="*/ 2466940 w 3291830"/>
              <a:gd name="connsiteY27" fmla="*/ 191363 h 4877438"/>
              <a:gd name="connsiteX28" fmla="*/ 2484120 w 3291830"/>
              <a:gd name="connsiteY28" fmla="*/ 326734 h 4877438"/>
              <a:gd name="connsiteX29" fmla="*/ 3155432 w 3291830"/>
              <a:gd name="connsiteY29" fmla="*/ 809721 h 4877438"/>
              <a:gd name="connsiteX30" fmla="*/ 3174126 w 3291830"/>
              <a:gd name="connsiteY30" fmla="*/ 873596 h 4877438"/>
              <a:gd name="connsiteX31" fmla="*/ 3150809 w 3291830"/>
              <a:gd name="connsiteY31" fmla="*/ 925158 h 4877438"/>
              <a:gd name="connsiteX32" fmla="*/ 2997200 w 3291830"/>
              <a:gd name="connsiteY32" fmla="*/ 1300022 h 4877438"/>
              <a:gd name="connsiteX33" fmla="*/ 2997200 w 3291830"/>
              <a:gd name="connsiteY33" fmla="*/ 1854453 h 4877438"/>
              <a:gd name="connsiteX34" fmla="*/ 2915920 w 3291830"/>
              <a:gd name="connsiteY34" fmla="*/ 1935733 h 4877438"/>
              <a:gd name="connsiteX35" fmla="*/ 2834640 w 3291830"/>
              <a:gd name="connsiteY35" fmla="*/ 1854453 h 4877438"/>
              <a:gd name="connsiteX36" fmla="*/ 2834640 w 3291830"/>
              <a:gd name="connsiteY36" fmla="*/ 1300022 h 4877438"/>
              <a:gd name="connsiteX37" fmla="*/ 2992547 w 3291830"/>
              <a:gd name="connsiteY37" fmla="*/ 858194 h 4877438"/>
              <a:gd name="connsiteX38" fmla="*/ 2318614 w 3291830"/>
              <a:gd name="connsiteY38" fmla="*/ 462543 h 4877438"/>
              <a:gd name="connsiteX39" fmla="*/ 2175754 w 3291830"/>
              <a:gd name="connsiteY39" fmla="*/ 447242 h 4877438"/>
              <a:gd name="connsiteX40" fmla="*/ 2153463 w 3291830"/>
              <a:gd name="connsiteY40" fmla="*/ 291266 h 4877438"/>
              <a:gd name="connsiteX41" fmla="*/ 2218436 w 3291830"/>
              <a:gd name="connsiteY41" fmla="*/ 264515 h 4877438"/>
              <a:gd name="connsiteX42" fmla="*/ 467350 w 3291830"/>
              <a:gd name="connsiteY42" fmla="*/ 1432183 h 4877438"/>
              <a:gd name="connsiteX43" fmla="*/ 467350 w 3291830"/>
              <a:gd name="connsiteY43" fmla="*/ 1854433 h 4877438"/>
              <a:gd name="connsiteX44" fmla="*/ 558790 w 3291830"/>
              <a:gd name="connsiteY44" fmla="*/ 2003134 h 4877438"/>
              <a:gd name="connsiteX45" fmla="*/ 558790 w 3291830"/>
              <a:gd name="connsiteY45" fmla="*/ 1476206 h 4877438"/>
              <a:gd name="connsiteX46" fmla="*/ 1127750 w 3291830"/>
              <a:gd name="connsiteY46" fmla="*/ 907246 h 4877438"/>
              <a:gd name="connsiteX47" fmla="*/ 2164070 w 3291830"/>
              <a:gd name="connsiteY47" fmla="*/ 907246 h 4877438"/>
              <a:gd name="connsiteX48" fmla="*/ 2733030 w 3291830"/>
              <a:gd name="connsiteY48" fmla="*/ 1476176 h 4877438"/>
              <a:gd name="connsiteX49" fmla="*/ 2733030 w 3291830"/>
              <a:gd name="connsiteY49" fmla="*/ 2141687 h 4877438"/>
              <a:gd name="connsiteX50" fmla="*/ 1339383 w 3291830"/>
              <a:gd name="connsiteY50" fmla="*/ 3178545 h 4877438"/>
              <a:gd name="connsiteX51" fmla="*/ 1296853 w 3291830"/>
              <a:gd name="connsiteY51" fmla="*/ 3344519 h 4877438"/>
              <a:gd name="connsiteX52" fmla="*/ 1776710 w 3291830"/>
              <a:gd name="connsiteY52" fmla="*/ 3439149 h 4877438"/>
              <a:gd name="connsiteX53" fmla="*/ 1873433 w 3291830"/>
              <a:gd name="connsiteY53" fmla="*/ 3501267 h 4877438"/>
              <a:gd name="connsiteX54" fmla="*/ 1645910 w 3291830"/>
              <a:gd name="connsiteY54" fmla="*/ 3060069 h 4877438"/>
              <a:gd name="connsiteX55" fmla="*/ 2570470 w 3291830"/>
              <a:gd name="connsiteY55" fmla="*/ 2135509 h 4877438"/>
              <a:gd name="connsiteX56" fmla="*/ 2570470 w 3291830"/>
              <a:gd name="connsiteY56" fmla="*/ 1476176 h 4877438"/>
              <a:gd name="connsiteX57" fmla="*/ 2164070 w 3291830"/>
              <a:gd name="connsiteY57" fmla="*/ 1069806 h 4877438"/>
              <a:gd name="connsiteX58" fmla="*/ 1127750 w 3291830"/>
              <a:gd name="connsiteY58" fmla="*/ 1069806 h 4877438"/>
              <a:gd name="connsiteX59" fmla="*/ 721350 w 3291830"/>
              <a:gd name="connsiteY59" fmla="*/ 1476206 h 4877438"/>
              <a:gd name="connsiteX60" fmla="*/ 721350 w 3291830"/>
              <a:gd name="connsiteY60" fmla="*/ 2135509 h 4877438"/>
              <a:gd name="connsiteX61" fmla="*/ 1645910 w 3291830"/>
              <a:gd name="connsiteY61" fmla="*/ 3060069 h 4877438"/>
              <a:gd name="connsiteX62" fmla="*/ 2468870 w 3291830"/>
              <a:gd name="connsiteY62" fmla="*/ 4460879 h 4877438"/>
              <a:gd name="connsiteX63" fmla="*/ 2225030 w 3291830"/>
              <a:gd name="connsiteY63" fmla="*/ 4460879 h 4877438"/>
              <a:gd name="connsiteX64" fmla="*/ 2143750 w 3291830"/>
              <a:gd name="connsiteY64" fmla="*/ 4542159 h 4877438"/>
              <a:gd name="connsiteX65" fmla="*/ 2225030 w 3291830"/>
              <a:gd name="connsiteY65" fmla="*/ 4623439 h 4877438"/>
              <a:gd name="connsiteX66" fmla="*/ 2468870 w 3291830"/>
              <a:gd name="connsiteY66" fmla="*/ 4623439 h 4877438"/>
              <a:gd name="connsiteX67" fmla="*/ 2550150 w 3291830"/>
              <a:gd name="connsiteY67" fmla="*/ 4542159 h 4877438"/>
              <a:gd name="connsiteX68" fmla="*/ 2468870 w 3291830"/>
              <a:gd name="connsiteY68" fmla="*/ 4460879 h 487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3291830" h="4877438">
                <a:moveTo>
                  <a:pt x="3291830" y="4316028"/>
                </a:moveTo>
                <a:lnTo>
                  <a:pt x="3291830" y="4796159"/>
                </a:lnTo>
                <a:cubicBezTo>
                  <a:pt x="3291830" y="4841046"/>
                  <a:pt x="3255437" y="4877439"/>
                  <a:pt x="3210550" y="4877439"/>
                </a:cubicBezTo>
                <a:cubicBezTo>
                  <a:pt x="3165663" y="4877439"/>
                  <a:pt x="3129270" y="4841046"/>
                  <a:pt x="3129270" y="4796159"/>
                </a:cubicBezTo>
                <a:lnTo>
                  <a:pt x="3129270" y="4316028"/>
                </a:lnTo>
                <a:cubicBezTo>
                  <a:pt x="3129270" y="3942191"/>
                  <a:pt x="2826756" y="3639657"/>
                  <a:pt x="2452888" y="3639667"/>
                </a:cubicBezTo>
                <a:cubicBezTo>
                  <a:pt x="2275993" y="3639667"/>
                  <a:pt x="2115495" y="3549547"/>
                  <a:pt x="2023537" y="3398590"/>
                </a:cubicBezTo>
                <a:cubicBezTo>
                  <a:pt x="2000189" y="3360257"/>
                  <a:pt x="2012330" y="3310239"/>
                  <a:pt x="2050674" y="3286891"/>
                </a:cubicBezTo>
                <a:cubicBezTo>
                  <a:pt x="2089008" y="3263533"/>
                  <a:pt x="2139016" y="3275685"/>
                  <a:pt x="2162373" y="3314028"/>
                </a:cubicBezTo>
                <a:cubicBezTo>
                  <a:pt x="2224573" y="3416147"/>
                  <a:pt x="2333173" y="3477107"/>
                  <a:pt x="2452888" y="3477107"/>
                </a:cubicBezTo>
                <a:cubicBezTo>
                  <a:pt x="2916560" y="3477086"/>
                  <a:pt x="3291830" y="3852316"/>
                  <a:pt x="3291830" y="4316028"/>
                </a:cubicBezTo>
                <a:close/>
                <a:moveTo>
                  <a:pt x="1873433" y="3501267"/>
                </a:moveTo>
                <a:cubicBezTo>
                  <a:pt x="1882994" y="3545128"/>
                  <a:pt x="1855186" y="3588430"/>
                  <a:pt x="1811325" y="3597990"/>
                </a:cubicBezTo>
                <a:cubicBezTo>
                  <a:pt x="1597416" y="3644594"/>
                  <a:pt x="1379860" y="3597939"/>
                  <a:pt x="1206642" y="3479708"/>
                </a:cubicBezTo>
                <a:cubicBezTo>
                  <a:pt x="1035162" y="3663472"/>
                  <a:pt x="808614" y="3639667"/>
                  <a:pt x="838942" y="3639667"/>
                </a:cubicBezTo>
                <a:cubicBezTo>
                  <a:pt x="465104" y="3639657"/>
                  <a:pt x="162560" y="3942160"/>
                  <a:pt x="162560" y="4316028"/>
                </a:cubicBezTo>
                <a:lnTo>
                  <a:pt x="162560" y="4796159"/>
                </a:lnTo>
                <a:cubicBezTo>
                  <a:pt x="162560" y="4841046"/>
                  <a:pt x="126167" y="4877439"/>
                  <a:pt x="81280" y="4877439"/>
                </a:cubicBezTo>
                <a:cubicBezTo>
                  <a:pt x="36393" y="4877439"/>
                  <a:pt x="0" y="4841046"/>
                  <a:pt x="0" y="4796159"/>
                </a:cubicBezTo>
                <a:lnTo>
                  <a:pt x="0" y="4316028"/>
                </a:lnTo>
                <a:cubicBezTo>
                  <a:pt x="0" y="3852366"/>
                  <a:pt x="375199" y="3477107"/>
                  <a:pt x="838921" y="3477107"/>
                </a:cubicBezTo>
                <a:cubicBezTo>
                  <a:pt x="1026495" y="3477107"/>
                  <a:pt x="1178560" y="3325977"/>
                  <a:pt x="1178560" y="3138352"/>
                </a:cubicBezTo>
                <a:lnTo>
                  <a:pt x="1178560" y="3116945"/>
                </a:lnTo>
                <a:cubicBezTo>
                  <a:pt x="823783" y="2947303"/>
                  <a:pt x="574761" y="2590819"/>
                  <a:pt x="559582" y="2175692"/>
                </a:cubicBezTo>
                <a:cubicBezTo>
                  <a:pt x="413583" y="2140589"/>
                  <a:pt x="304800" y="2009911"/>
                  <a:pt x="304800" y="1854433"/>
                </a:cubicBezTo>
                <a:lnTo>
                  <a:pt x="304800" y="1433067"/>
                </a:lnTo>
                <a:cubicBezTo>
                  <a:pt x="300360" y="1226819"/>
                  <a:pt x="330982" y="710254"/>
                  <a:pt x="707624" y="347197"/>
                </a:cubicBezTo>
                <a:cubicBezTo>
                  <a:pt x="1172698" y="-101124"/>
                  <a:pt x="1918523" y="-72645"/>
                  <a:pt x="2466940" y="191363"/>
                </a:cubicBezTo>
                <a:cubicBezTo>
                  <a:pt x="2520391" y="217118"/>
                  <a:pt x="2528509" y="289335"/>
                  <a:pt x="2484120" y="326734"/>
                </a:cubicBezTo>
                <a:cubicBezTo>
                  <a:pt x="2761945" y="394502"/>
                  <a:pt x="3001518" y="565291"/>
                  <a:pt x="3155432" y="809721"/>
                </a:cubicBezTo>
                <a:cubicBezTo>
                  <a:pt x="3163377" y="822309"/>
                  <a:pt x="3177926" y="842070"/>
                  <a:pt x="3174126" y="873596"/>
                </a:cubicBezTo>
                <a:cubicBezTo>
                  <a:pt x="3171769" y="893215"/>
                  <a:pt x="3165927" y="909817"/>
                  <a:pt x="3150809" y="925158"/>
                </a:cubicBezTo>
                <a:cubicBezTo>
                  <a:pt x="3051749" y="1025621"/>
                  <a:pt x="2997200" y="1158747"/>
                  <a:pt x="2997200" y="1300022"/>
                </a:cubicBezTo>
                <a:lnTo>
                  <a:pt x="2997200" y="1854453"/>
                </a:lnTo>
                <a:cubicBezTo>
                  <a:pt x="2997200" y="1899340"/>
                  <a:pt x="2960807" y="1935733"/>
                  <a:pt x="2915920" y="1935733"/>
                </a:cubicBezTo>
                <a:cubicBezTo>
                  <a:pt x="2871033" y="1935733"/>
                  <a:pt x="2834640" y="1899340"/>
                  <a:pt x="2834640" y="1854453"/>
                </a:cubicBezTo>
                <a:lnTo>
                  <a:pt x="2834640" y="1300022"/>
                </a:lnTo>
                <a:cubicBezTo>
                  <a:pt x="2834640" y="1137086"/>
                  <a:pt x="2890307" y="982430"/>
                  <a:pt x="2992547" y="858194"/>
                </a:cubicBezTo>
                <a:cubicBezTo>
                  <a:pt x="2836713" y="635324"/>
                  <a:pt x="2593584" y="491987"/>
                  <a:pt x="2318614" y="462543"/>
                </a:cubicBezTo>
                <a:lnTo>
                  <a:pt x="2175754" y="447242"/>
                </a:lnTo>
                <a:cubicBezTo>
                  <a:pt x="2092218" y="438301"/>
                  <a:pt x="2075830" y="323219"/>
                  <a:pt x="2153463" y="291266"/>
                </a:cubicBezTo>
                <a:lnTo>
                  <a:pt x="2218436" y="264515"/>
                </a:lnTo>
                <a:cubicBezTo>
                  <a:pt x="1372250" y="-30481"/>
                  <a:pt x="467350" y="297291"/>
                  <a:pt x="467350" y="1432183"/>
                </a:cubicBezTo>
                <a:lnTo>
                  <a:pt x="467350" y="1854433"/>
                </a:lnTo>
                <a:cubicBezTo>
                  <a:pt x="467350" y="1918928"/>
                  <a:pt x="504495" y="1974981"/>
                  <a:pt x="558790" y="2003134"/>
                </a:cubicBezTo>
                <a:lnTo>
                  <a:pt x="558790" y="1476206"/>
                </a:lnTo>
                <a:cubicBezTo>
                  <a:pt x="558790" y="1162486"/>
                  <a:pt x="814029" y="907246"/>
                  <a:pt x="1127750" y="907246"/>
                </a:cubicBezTo>
                <a:lnTo>
                  <a:pt x="2164070" y="907246"/>
                </a:lnTo>
                <a:cubicBezTo>
                  <a:pt x="2477791" y="907246"/>
                  <a:pt x="2733030" y="1162466"/>
                  <a:pt x="2733030" y="1476176"/>
                </a:cubicBezTo>
                <a:lnTo>
                  <a:pt x="2733030" y="2141687"/>
                </a:lnTo>
                <a:cubicBezTo>
                  <a:pt x="2733030" y="2848558"/>
                  <a:pt x="2042272" y="3385474"/>
                  <a:pt x="1339383" y="3178545"/>
                </a:cubicBezTo>
                <a:cubicBezTo>
                  <a:pt x="1334811" y="3236538"/>
                  <a:pt x="1320373" y="3292500"/>
                  <a:pt x="1296853" y="3344519"/>
                </a:cubicBezTo>
                <a:cubicBezTo>
                  <a:pt x="1433586" y="3438417"/>
                  <a:pt x="1606255" y="3476294"/>
                  <a:pt x="1776710" y="3439149"/>
                </a:cubicBezTo>
                <a:cubicBezTo>
                  <a:pt x="1820570" y="3429598"/>
                  <a:pt x="1863872" y="3457406"/>
                  <a:pt x="1873433" y="3501267"/>
                </a:cubicBezTo>
                <a:close/>
                <a:moveTo>
                  <a:pt x="1645910" y="3060069"/>
                </a:moveTo>
                <a:cubicBezTo>
                  <a:pt x="2155718" y="3060069"/>
                  <a:pt x="2570470" y="2645318"/>
                  <a:pt x="2570470" y="2135509"/>
                </a:cubicBezTo>
                <a:lnTo>
                  <a:pt x="2570470" y="1476176"/>
                </a:lnTo>
                <a:cubicBezTo>
                  <a:pt x="2570470" y="1252107"/>
                  <a:pt x="2388159" y="1069806"/>
                  <a:pt x="2164070" y="1069806"/>
                </a:cubicBezTo>
                <a:lnTo>
                  <a:pt x="1127750" y="1069806"/>
                </a:lnTo>
                <a:cubicBezTo>
                  <a:pt x="903661" y="1069806"/>
                  <a:pt x="721350" y="1252117"/>
                  <a:pt x="721350" y="1476206"/>
                </a:cubicBezTo>
                <a:lnTo>
                  <a:pt x="721350" y="2135509"/>
                </a:lnTo>
                <a:cubicBezTo>
                  <a:pt x="721350" y="2645318"/>
                  <a:pt x="1136101" y="3060069"/>
                  <a:pt x="1645910" y="3060069"/>
                </a:cubicBezTo>
                <a:close/>
                <a:moveTo>
                  <a:pt x="2468870" y="4460879"/>
                </a:moveTo>
                <a:lnTo>
                  <a:pt x="2225030" y="4460879"/>
                </a:lnTo>
                <a:cubicBezTo>
                  <a:pt x="2180143" y="4460879"/>
                  <a:pt x="2143750" y="4497272"/>
                  <a:pt x="2143750" y="4542159"/>
                </a:cubicBezTo>
                <a:cubicBezTo>
                  <a:pt x="2143750" y="4587046"/>
                  <a:pt x="2180143" y="4623439"/>
                  <a:pt x="2225030" y="4623439"/>
                </a:cubicBezTo>
                <a:lnTo>
                  <a:pt x="2468870" y="4623439"/>
                </a:lnTo>
                <a:cubicBezTo>
                  <a:pt x="2513757" y="4623439"/>
                  <a:pt x="2550150" y="4587046"/>
                  <a:pt x="2550150" y="4542159"/>
                </a:cubicBezTo>
                <a:cubicBezTo>
                  <a:pt x="2550150" y="4497272"/>
                  <a:pt x="2513757" y="4460879"/>
                  <a:pt x="2468870" y="4460879"/>
                </a:cubicBezTo>
                <a:close/>
              </a:path>
            </a:pathLst>
          </a:custGeom>
          <a:solidFill>
            <a:schemeClr val="tx1"/>
          </a:solidFill>
          <a:ln w="10160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18B3B071-22A1-4832-B21E-0D845A5CA54C}"/>
              </a:ext>
            </a:extLst>
          </p:cNvPr>
          <p:cNvSpPr/>
          <p:nvPr/>
        </p:nvSpPr>
        <p:spPr>
          <a:xfrm>
            <a:off x="1293950" y="602108"/>
            <a:ext cx="942975" cy="942975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8" name="Gráfico 11">
            <a:extLst>
              <a:ext uri="{FF2B5EF4-FFF2-40B4-BE49-F238E27FC236}">
                <a16:creationId xmlns:a16="http://schemas.microsoft.com/office/drawing/2014/main" id="{7D444EDE-F4FD-476C-B5A4-2D3A9E8C4718}"/>
              </a:ext>
            </a:extLst>
          </p:cNvPr>
          <p:cNvSpPr/>
          <p:nvPr/>
        </p:nvSpPr>
        <p:spPr>
          <a:xfrm>
            <a:off x="1530626" y="770662"/>
            <a:ext cx="469624" cy="589736"/>
          </a:xfrm>
          <a:custGeom>
            <a:avLst/>
            <a:gdLst>
              <a:gd name="connsiteX0" fmla="*/ 3587961 w 3883332"/>
              <a:gd name="connsiteY0" fmla="*/ 4315094 h 4876546"/>
              <a:gd name="connsiteX1" fmla="*/ 3587961 w 3883332"/>
              <a:gd name="connsiteY1" fmla="*/ 4795226 h 4876546"/>
              <a:gd name="connsiteX2" fmla="*/ 3506681 w 3883332"/>
              <a:gd name="connsiteY2" fmla="*/ 4876506 h 4876546"/>
              <a:gd name="connsiteX3" fmla="*/ 3425401 w 3883332"/>
              <a:gd name="connsiteY3" fmla="*/ 4795226 h 4876546"/>
              <a:gd name="connsiteX4" fmla="*/ 3425401 w 3883332"/>
              <a:gd name="connsiteY4" fmla="*/ 4315094 h 4876546"/>
              <a:gd name="connsiteX5" fmla="*/ 2749019 w 3883332"/>
              <a:gd name="connsiteY5" fmla="*/ 3638733 h 4876546"/>
              <a:gd name="connsiteX6" fmla="*/ 2319678 w 3883332"/>
              <a:gd name="connsiteY6" fmla="*/ 3397646 h 4876546"/>
              <a:gd name="connsiteX7" fmla="*/ 2346815 w 3883332"/>
              <a:gd name="connsiteY7" fmla="*/ 3285957 h 4876546"/>
              <a:gd name="connsiteX8" fmla="*/ 2458504 w 3883332"/>
              <a:gd name="connsiteY8" fmla="*/ 3313095 h 4876546"/>
              <a:gd name="connsiteX9" fmla="*/ 2749019 w 3883332"/>
              <a:gd name="connsiteY9" fmla="*/ 3476173 h 4876546"/>
              <a:gd name="connsiteX10" fmla="*/ 3587961 w 3883332"/>
              <a:gd name="connsiteY10" fmla="*/ 4315094 h 4876546"/>
              <a:gd name="connsiteX11" fmla="*/ 3826477 w 3883332"/>
              <a:gd name="connsiteY11" fmla="*/ 2822367 h 4876546"/>
              <a:gd name="connsiteX12" fmla="*/ 3808798 w 3883332"/>
              <a:gd name="connsiteY12" fmla="*/ 2429185 h 4876546"/>
              <a:gd name="connsiteX13" fmla="*/ 3653269 w 3883332"/>
              <a:gd name="connsiteY13" fmla="*/ 2237730 h 4876546"/>
              <a:gd name="connsiteX14" fmla="*/ 3622464 w 3883332"/>
              <a:gd name="connsiteY14" fmla="*/ 2083653 h 4876546"/>
              <a:gd name="connsiteX15" fmla="*/ 3714402 w 3883332"/>
              <a:gd name="connsiteY15" fmla="*/ 1778610 h 4876546"/>
              <a:gd name="connsiteX16" fmla="*/ 3580676 w 3883332"/>
              <a:gd name="connsiteY16" fmla="*/ 1408034 h 4876546"/>
              <a:gd name="connsiteX17" fmla="*/ 3397938 w 3883332"/>
              <a:gd name="connsiteY17" fmla="*/ 1285027 h 4876546"/>
              <a:gd name="connsiteX18" fmla="*/ 3328007 w 3883332"/>
              <a:gd name="connsiteY18" fmla="*/ 1099891 h 4876546"/>
              <a:gd name="connsiteX19" fmla="*/ 3015302 w 3883332"/>
              <a:gd name="connsiteY19" fmla="*/ 678566 h 4876546"/>
              <a:gd name="connsiteX20" fmla="*/ 2934490 w 3883332"/>
              <a:gd name="connsiteY20" fmla="*/ 675132 h 4876546"/>
              <a:gd name="connsiteX21" fmla="*/ 2654937 w 3883332"/>
              <a:gd name="connsiteY21" fmla="*/ 440954 h 4876546"/>
              <a:gd name="connsiteX22" fmla="*/ 2649238 w 3883332"/>
              <a:gd name="connsiteY22" fmla="*/ 412618 h 4876546"/>
              <a:gd name="connsiteX23" fmla="*/ 2152678 w 3883332"/>
              <a:gd name="connsiteY23" fmla="*/ 189636 h 4876546"/>
              <a:gd name="connsiteX24" fmla="*/ 1942203 w 3883332"/>
              <a:gd name="connsiteY24" fmla="*/ 162479 h 4876546"/>
              <a:gd name="connsiteX25" fmla="*/ 1874314 w 3883332"/>
              <a:gd name="connsiteY25" fmla="*/ 96012 h 4876546"/>
              <a:gd name="connsiteX26" fmla="*/ 1400147 w 3883332"/>
              <a:gd name="connsiteY26" fmla="*/ 96012 h 4876546"/>
              <a:gd name="connsiteX27" fmla="*/ 1251831 w 3883332"/>
              <a:gd name="connsiteY27" fmla="*/ 241229 h 4876546"/>
              <a:gd name="connsiteX28" fmla="*/ 1157638 w 3883332"/>
              <a:gd name="connsiteY28" fmla="*/ 288737 h 4876546"/>
              <a:gd name="connsiteX29" fmla="*/ 851009 w 3883332"/>
              <a:gd name="connsiteY29" fmla="*/ 339425 h 4876546"/>
              <a:gd name="connsiteX30" fmla="*/ 496049 w 3883332"/>
              <a:gd name="connsiteY30" fmla="*/ 885647 h 4876546"/>
              <a:gd name="connsiteX31" fmla="*/ 556278 w 3883332"/>
              <a:gd name="connsiteY31" fmla="*/ 1101883 h 4876546"/>
              <a:gd name="connsiteX32" fmla="*/ 487687 w 3883332"/>
              <a:gd name="connsiteY32" fmla="*/ 1283960 h 4876546"/>
              <a:gd name="connsiteX33" fmla="*/ 301526 w 3883332"/>
              <a:gd name="connsiteY33" fmla="*/ 1409294 h 4876546"/>
              <a:gd name="connsiteX34" fmla="*/ 169039 w 3883332"/>
              <a:gd name="connsiteY34" fmla="*/ 1776466 h 4876546"/>
              <a:gd name="connsiteX35" fmla="*/ 262064 w 3883332"/>
              <a:gd name="connsiteY35" fmla="*/ 2085167 h 4876546"/>
              <a:gd name="connsiteX36" fmla="*/ 231818 w 3883332"/>
              <a:gd name="connsiteY36" fmla="*/ 2236480 h 4876546"/>
              <a:gd name="connsiteX37" fmla="*/ 73860 w 3883332"/>
              <a:gd name="connsiteY37" fmla="*/ 2430922 h 4876546"/>
              <a:gd name="connsiteX38" fmla="*/ 56334 w 3883332"/>
              <a:gd name="connsiteY38" fmla="*/ 2820508 h 4876546"/>
              <a:gd name="connsiteX39" fmla="*/ 208460 w 3883332"/>
              <a:gd name="connsiteY39" fmla="*/ 3046070 h 4876546"/>
              <a:gd name="connsiteX40" fmla="*/ 199946 w 3883332"/>
              <a:gd name="connsiteY40" fmla="*/ 3241782 h 4876546"/>
              <a:gd name="connsiteX41" fmla="*/ 177421 w 3883332"/>
              <a:gd name="connsiteY41" fmla="*/ 3269702 h 4876546"/>
              <a:gd name="connsiteX42" fmla="*/ 207566 w 3883332"/>
              <a:gd name="connsiteY42" fmla="*/ 3775162 h 4876546"/>
              <a:gd name="connsiteX43" fmla="*/ 264432 w 3883332"/>
              <a:gd name="connsiteY43" fmla="*/ 3798367 h 4876546"/>
              <a:gd name="connsiteX44" fmla="*/ 321317 w 3883332"/>
              <a:gd name="connsiteY44" fmla="*/ 3659012 h 4876546"/>
              <a:gd name="connsiteX45" fmla="*/ 303974 w 3883332"/>
              <a:gd name="connsiteY45" fmla="*/ 3371739 h 4876546"/>
              <a:gd name="connsiteX46" fmla="*/ 326489 w 3883332"/>
              <a:gd name="connsiteY46" fmla="*/ 3343829 h 4876546"/>
              <a:gd name="connsiteX47" fmla="*/ 343243 w 3883332"/>
              <a:gd name="connsiteY47" fmla="*/ 2955188 h 4876546"/>
              <a:gd name="connsiteX48" fmla="*/ 191107 w 3883332"/>
              <a:gd name="connsiteY48" fmla="*/ 2729616 h 4876546"/>
              <a:gd name="connsiteX49" fmla="*/ 200027 w 3883332"/>
              <a:gd name="connsiteY49" fmla="*/ 2533416 h 4876546"/>
              <a:gd name="connsiteX50" fmla="*/ 357995 w 3883332"/>
              <a:gd name="connsiteY50" fmla="*/ 2338974 h 4876546"/>
              <a:gd name="connsiteX51" fmla="*/ 417715 w 3883332"/>
              <a:gd name="connsiteY51" fmla="*/ 2038269 h 4876546"/>
              <a:gd name="connsiteX52" fmla="*/ 324680 w 3883332"/>
              <a:gd name="connsiteY52" fmla="*/ 1729557 h 4876546"/>
              <a:gd name="connsiteX53" fmla="*/ 392305 w 3883332"/>
              <a:gd name="connsiteY53" fmla="*/ 1544147 h 4876546"/>
              <a:gd name="connsiteX54" fmla="*/ 578457 w 3883332"/>
              <a:gd name="connsiteY54" fmla="*/ 1418824 h 4876546"/>
              <a:gd name="connsiteX55" fmla="*/ 712874 w 3883332"/>
              <a:gd name="connsiteY55" fmla="*/ 1058276 h 4876546"/>
              <a:gd name="connsiteX56" fmla="*/ 652645 w 3883332"/>
              <a:gd name="connsiteY56" fmla="*/ 842040 h 4876546"/>
              <a:gd name="connsiteX57" fmla="*/ 877527 w 3883332"/>
              <a:gd name="connsiteY57" fmla="*/ 499801 h 4876546"/>
              <a:gd name="connsiteX58" fmla="*/ 1184166 w 3883332"/>
              <a:gd name="connsiteY58" fmla="*/ 449113 h 4876546"/>
              <a:gd name="connsiteX59" fmla="*/ 1365562 w 3883332"/>
              <a:gd name="connsiteY59" fmla="*/ 357388 h 4876546"/>
              <a:gd name="connsiteX60" fmla="*/ 1513878 w 3883332"/>
              <a:gd name="connsiteY60" fmla="*/ 212161 h 4876546"/>
              <a:gd name="connsiteX61" fmla="*/ 1760583 w 3883332"/>
              <a:gd name="connsiteY61" fmla="*/ 212161 h 4876546"/>
              <a:gd name="connsiteX62" fmla="*/ 1828472 w 3883332"/>
              <a:gd name="connsiteY62" fmla="*/ 278638 h 4876546"/>
              <a:gd name="connsiteX63" fmla="*/ 2232373 w 3883332"/>
              <a:gd name="connsiteY63" fmla="*/ 331328 h 4876546"/>
              <a:gd name="connsiteX64" fmla="*/ 2489878 w 3883332"/>
              <a:gd name="connsiteY64" fmla="*/ 444683 h 4876546"/>
              <a:gd name="connsiteX65" fmla="*/ 2495578 w 3883332"/>
              <a:gd name="connsiteY65" fmla="*/ 473019 h 4876546"/>
              <a:gd name="connsiteX66" fmla="*/ 2927581 w 3883332"/>
              <a:gd name="connsiteY66" fmla="*/ 837560 h 4876546"/>
              <a:gd name="connsiteX67" fmla="*/ 3008394 w 3883332"/>
              <a:gd name="connsiteY67" fmla="*/ 840994 h 4876546"/>
              <a:gd name="connsiteX68" fmla="*/ 3171340 w 3883332"/>
              <a:gd name="connsiteY68" fmla="*/ 1056559 h 4876546"/>
              <a:gd name="connsiteX69" fmla="*/ 3307159 w 3883332"/>
              <a:gd name="connsiteY69" fmla="*/ 1419891 h 4876546"/>
              <a:gd name="connsiteX70" fmla="*/ 3489896 w 3883332"/>
              <a:gd name="connsiteY70" fmla="*/ 1542898 h 4876546"/>
              <a:gd name="connsiteX71" fmla="*/ 3558751 w 3883332"/>
              <a:gd name="connsiteY71" fmla="*/ 1731701 h 4876546"/>
              <a:gd name="connsiteX72" fmla="*/ 3466813 w 3883332"/>
              <a:gd name="connsiteY72" fmla="*/ 2036755 h 4876546"/>
              <a:gd name="connsiteX73" fmla="*/ 3527102 w 3883332"/>
              <a:gd name="connsiteY73" fmla="*/ 2340224 h 4876546"/>
              <a:gd name="connsiteX74" fmla="*/ 3682632 w 3883332"/>
              <a:gd name="connsiteY74" fmla="*/ 2531679 h 4876546"/>
              <a:gd name="connsiteX75" fmla="*/ 3691715 w 3883332"/>
              <a:gd name="connsiteY75" fmla="*/ 2731476 h 4876546"/>
              <a:gd name="connsiteX76" fmla="*/ 3542088 w 3883332"/>
              <a:gd name="connsiteY76" fmla="*/ 2953340 h 4876546"/>
              <a:gd name="connsiteX77" fmla="*/ 3559005 w 3883332"/>
              <a:gd name="connsiteY77" fmla="*/ 3345566 h 4876546"/>
              <a:gd name="connsiteX78" fmla="*/ 3622840 w 3883332"/>
              <a:gd name="connsiteY78" fmla="*/ 3460527 h 4876546"/>
              <a:gd name="connsiteX79" fmla="*/ 3719583 w 3883332"/>
              <a:gd name="connsiteY79" fmla="*/ 3522604 h 4876546"/>
              <a:gd name="connsiteX80" fmla="*/ 3781661 w 3883332"/>
              <a:gd name="connsiteY80" fmla="*/ 3425861 h 4876546"/>
              <a:gd name="connsiteX81" fmla="*/ 3685527 w 3883332"/>
              <a:gd name="connsiteY81" fmla="*/ 3243519 h 4876546"/>
              <a:gd name="connsiteX82" fmla="*/ 3676851 w 3883332"/>
              <a:gd name="connsiteY82" fmla="*/ 3044221 h 4876546"/>
              <a:gd name="connsiteX83" fmla="*/ 2995003 w 3883332"/>
              <a:gd name="connsiteY83" fmla="*/ 3899256 h 4876546"/>
              <a:gd name="connsiteX84" fmla="*/ 1368183 w 3883332"/>
              <a:gd name="connsiteY84" fmla="*/ 3581675 h 4876546"/>
              <a:gd name="connsiteX85" fmla="*/ 1635534 w 3883332"/>
              <a:gd name="connsiteY85" fmla="*/ 3177337 h 4876546"/>
              <a:gd name="connsiteX86" fmla="*/ 3029130 w 3883332"/>
              <a:gd name="connsiteY86" fmla="*/ 2143100 h 4876546"/>
              <a:gd name="connsiteX87" fmla="*/ 3029161 w 3883332"/>
              <a:gd name="connsiteY87" fmla="*/ 1719133 h 4876546"/>
              <a:gd name="connsiteX88" fmla="*/ 2216361 w 3883332"/>
              <a:gd name="connsiteY88" fmla="*/ 906333 h 4876546"/>
              <a:gd name="connsiteX89" fmla="*/ 1937489 w 3883332"/>
              <a:gd name="connsiteY89" fmla="*/ 906333 h 4876546"/>
              <a:gd name="connsiteX90" fmla="*/ 1308504 w 3883332"/>
              <a:gd name="connsiteY90" fmla="*/ 1298743 h 4876546"/>
              <a:gd name="connsiteX91" fmla="*/ 1252532 w 3883332"/>
              <a:gd name="connsiteY91" fmla="*/ 1651132 h 4876546"/>
              <a:gd name="connsiteX92" fmla="*/ 802271 w 3883332"/>
              <a:gd name="connsiteY92" fmla="*/ 2175805 h 4876546"/>
              <a:gd name="connsiteX93" fmla="*/ 775480 w 3883332"/>
              <a:gd name="connsiteY93" fmla="*/ 2287585 h 4876546"/>
              <a:gd name="connsiteX94" fmla="*/ 887260 w 3883332"/>
              <a:gd name="connsiteY94" fmla="*/ 2314377 h 4876546"/>
              <a:gd name="connsiteX95" fmla="*/ 1412359 w 3883332"/>
              <a:gd name="connsiteY95" fmla="*/ 1680810 h 4876546"/>
              <a:gd name="connsiteX96" fmla="*/ 1457988 w 3883332"/>
              <a:gd name="connsiteY96" fmla="*/ 1362629 h 4876546"/>
              <a:gd name="connsiteX97" fmla="*/ 1937489 w 3883332"/>
              <a:gd name="connsiteY97" fmla="*/ 1068913 h 4876546"/>
              <a:gd name="connsiteX98" fmla="*/ 2216361 w 3883332"/>
              <a:gd name="connsiteY98" fmla="*/ 1068913 h 4876546"/>
              <a:gd name="connsiteX99" fmla="*/ 2866601 w 3883332"/>
              <a:gd name="connsiteY99" fmla="*/ 1719153 h 4876546"/>
              <a:gd name="connsiteX100" fmla="*/ 2866601 w 3883332"/>
              <a:gd name="connsiteY100" fmla="*/ 2134616 h 4876546"/>
              <a:gd name="connsiteX101" fmla="*/ 1942041 w 3883332"/>
              <a:gd name="connsiteY101" fmla="*/ 3059176 h 4876546"/>
              <a:gd name="connsiteX102" fmla="*/ 1100264 w 3883332"/>
              <a:gd name="connsiteY102" fmla="*/ 2517618 h 4876546"/>
              <a:gd name="connsiteX103" fmla="*/ 992599 w 3883332"/>
              <a:gd name="connsiteY103" fmla="*/ 2477364 h 4876546"/>
              <a:gd name="connsiteX104" fmla="*/ 952345 w 3883332"/>
              <a:gd name="connsiteY104" fmla="*/ 2585029 h 4876546"/>
              <a:gd name="connsiteX105" fmla="*/ 1474670 w 3883332"/>
              <a:gd name="connsiteY105" fmla="*/ 3115544 h 4876546"/>
              <a:gd name="connsiteX106" fmla="*/ 1474670 w 3883332"/>
              <a:gd name="connsiteY106" fmla="*/ 3137459 h 4876546"/>
              <a:gd name="connsiteX107" fmla="*/ 1135052 w 3883332"/>
              <a:gd name="connsiteY107" fmla="*/ 3476214 h 4876546"/>
              <a:gd name="connsiteX108" fmla="*/ 296110 w 3883332"/>
              <a:gd name="connsiteY108" fmla="*/ 4315135 h 4876546"/>
              <a:gd name="connsiteX109" fmla="*/ 296110 w 3883332"/>
              <a:gd name="connsiteY109" fmla="*/ 4795266 h 4876546"/>
              <a:gd name="connsiteX110" fmla="*/ 377390 w 3883332"/>
              <a:gd name="connsiteY110" fmla="*/ 4876546 h 4876546"/>
              <a:gd name="connsiteX111" fmla="*/ 458670 w 3883332"/>
              <a:gd name="connsiteY111" fmla="*/ 4795266 h 4876546"/>
              <a:gd name="connsiteX112" fmla="*/ 458670 w 3883332"/>
              <a:gd name="connsiteY112" fmla="*/ 4315135 h 4876546"/>
              <a:gd name="connsiteX113" fmla="*/ 1135052 w 3883332"/>
              <a:gd name="connsiteY113" fmla="*/ 3638774 h 4876546"/>
              <a:gd name="connsiteX114" fmla="*/ 1179421 w 3883332"/>
              <a:gd name="connsiteY114" fmla="*/ 3636752 h 4876546"/>
              <a:gd name="connsiteX115" fmla="*/ 3038579 w 3883332"/>
              <a:gd name="connsiteY115" fmla="*/ 4055892 h 4876546"/>
              <a:gd name="connsiteX116" fmla="*/ 3095099 w 3883332"/>
              <a:gd name="connsiteY116" fmla="*/ 3955796 h 4876546"/>
              <a:gd name="connsiteX117" fmla="*/ 2995003 w 3883332"/>
              <a:gd name="connsiteY117" fmla="*/ 3899256 h 4876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3883332" h="4876546">
                <a:moveTo>
                  <a:pt x="3587961" y="4315094"/>
                </a:moveTo>
                <a:lnTo>
                  <a:pt x="3587961" y="4795226"/>
                </a:lnTo>
                <a:cubicBezTo>
                  <a:pt x="3587961" y="4840113"/>
                  <a:pt x="3551568" y="4876506"/>
                  <a:pt x="3506681" y="4876506"/>
                </a:cubicBezTo>
                <a:cubicBezTo>
                  <a:pt x="3461794" y="4876506"/>
                  <a:pt x="3425401" y="4840113"/>
                  <a:pt x="3425401" y="4795226"/>
                </a:cubicBezTo>
                <a:lnTo>
                  <a:pt x="3425401" y="4315094"/>
                </a:lnTo>
                <a:cubicBezTo>
                  <a:pt x="3425401" y="3941257"/>
                  <a:pt x="3122887" y="3638733"/>
                  <a:pt x="2749019" y="3638733"/>
                </a:cubicBezTo>
                <a:cubicBezTo>
                  <a:pt x="2572123" y="3638733"/>
                  <a:pt x="2411615" y="3548614"/>
                  <a:pt x="2319678" y="3397646"/>
                </a:cubicBezTo>
                <a:cubicBezTo>
                  <a:pt x="2296320" y="3359313"/>
                  <a:pt x="2308471" y="3309305"/>
                  <a:pt x="2346815" y="3285957"/>
                </a:cubicBezTo>
                <a:cubicBezTo>
                  <a:pt x="2385128" y="3262579"/>
                  <a:pt x="2435146" y="3274741"/>
                  <a:pt x="2458504" y="3313095"/>
                </a:cubicBezTo>
                <a:cubicBezTo>
                  <a:pt x="2520703" y="3415213"/>
                  <a:pt x="2629314" y="3476173"/>
                  <a:pt x="2749019" y="3476173"/>
                </a:cubicBezTo>
                <a:cubicBezTo>
                  <a:pt x="3212691" y="3476153"/>
                  <a:pt x="3587961" y="3851382"/>
                  <a:pt x="3587961" y="4315094"/>
                </a:cubicBezTo>
                <a:close/>
                <a:moveTo>
                  <a:pt x="3826477" y="2822367"/>
                </a:moveTo>
                <a:cubicBezTo>
                  <a:pt x="3908346" y="2700985"/>
                  <a:pt x="3901234" y="2542977"/>
                  <a:pt x="3808798" y="2429185"/>
                </a:cubicBezTo>
                <a:lnTo>
                  <a:pt x="3653269" y="2237730"/>
                </a:lnTo>
                <a:cubicBezTo>
                  <a:pt x="3617983" y="2194306"/>
                  <a:pt x="3606482" y="2136709"/>
                  <a:pt x="3622464" y="2083653"/>
                </a:cubicBezTo>
                <a:lnTo>
                  <a:pt x="3714402" y="1778610"/>
                </a:lnTo>
                <a:cubicBezTo>
                  <a:pt x="3756444" y="1639113"/>
                  <a:pt x="3702698" y="1490177"/>
                  <a:pt x="3580676" y="1408034"/>
                </a:cubicBezTo>
                <a:lnTo>
                  <a:pt x="3397938" y="1285027"/>
                </a:lnTo>
                <a:cubicBezTo>
                  <a:pt x="3336856" y="1243909"/>
                  <a:pt x="3308764" y="1169518"/>
                  <a:pt x="3328007" y="1099891"/>
                </a:cubicBezTo>
                <a:cubicBezTo>
                  <a:pt x="3385066" y="893663"/>
                  <a:pt x="3233194" y="687863"/>
                  <a:pt x="3015302" y="678566"/>
                </a:cubicBezTo>
                <a:lnTo>
                  <a:pt x="2934490" y="675132"/>
                </a:lnTo>
                <a:cubicBezTo>
                  <a:pt x="2796456" y="669260"/>
                  <a:pt x="2681506" y="572953"/>
                  <a:pt x="2654937" y="440954"/>
                </a:cubicBezTo>
                <a:lnTo>
                  <a:pt x="2649238" y="412618"/>
                </a:lnTo>
                <a:cubicBezTo>
                  <a:pt x="2604066" y="188123"/>
                  <a:pt x="2349619" y="78872"/>
                  <a:pt x="2152678" y="189636"/>
                </a:cubicBezTo>
                <a:cubicBezTo>
                  <a:pt x="2084331" y="228072"/>
                  <a:pt x="1997789" y="216906"/>
                  <a:pt x="1942203" y="162479"/>
                </a:cubicBezTo>
                <a:lnTo>
                  <a:pt x="1874314" y="96012"/>
                </a:lnTo>
                <a:cubicBezTo>
                  <a:pt x="1743585" y="-32004"/>
                  <a:pt x="1530876" y="-32004"/>
                  <a:pt x="1400147" y="96012"/>
                </a:cubicBezTo>
                <a:lnTo>
                  <a:pt x="1251831" y="241229"/>
                </a:lnTo>
                <a:cubicBezTo>
                  <a:pt x="1226167" y="266365"/>
                  <a:pt x="1193594" y="282783"/>
                  <a:pt x="1157638" y="288737"/>
                </a:cubicBezTo>
                <a:lnTo>
                  <a:pt x="851009" y="339425"/>
                </a:lnTo>
                <a:cubicBezTo>
                  <a:pt x="590944" y="382433"/>
                  <a:pt x="426859" y="637184"/>
                  <a:pt x="496049" y="885647"/>
                </a:cubicBezTo>
                <a:lnTo>
                  <a:pt x="556278" y="1101883"/>
                </a:lnTo>
                <a:cubicBezTo>
                  <a:pt x="575348" y="1170341"/>
                  <a:pt x="547794" y="1243513"/>
                  <a:pt x="487687" y="1283960"/>
                </a:cubicBezTo>
                <a:lnTo>
                  <a:pt x="301526" y="1409294"/>
                </a:lnTo>
                <a:cubicBezTo>
                  <a:pt x="180632" y="1490696"/>
                  <a:pt x="127383" y="1638249"/>
                  <a:pt x="169039" y="1776466"/>
                </a:cubicBezTo>
                <a:lnTo>
                  <a:pt x="262064" y="2085167"/>
                </a:lnTo>
                <a:cubicBezTo>
                  <a:pt x="277761" y="2137268"/>
                  <a:pt x="266464" y="2193829"/>
                  <a:pt x="231818" y="2236480"/>
                </a:cubicBezTo>
                <a:lnTo>
                  <a:pt x="73860" y="2430922"/>
                </a:lnTo>
                <a:cubicBezTo>
                  <a:pt x="-17742" y="2543678"/>
                  <a:pt x="-24783" y="2700244"/>
                  <a:pt x="56334" y="2820508"/>
                </a:cubicBezTo>
                <a:lnTo>
                  <a:pt x="208460" y="3046070"/>
                </a:lnTo>
                <a:cubicBezTo>
                  <a:pt x="249131" y="3106380"/>
                  <a:pt x="245707" y="3185028"/>
                  <a:pt x="199946" y="3241782"/>
                </a:cubicBezTo>
                <a:lnTo>
                  <a:pt x="177421" y="3269702"/>
                </a:lnTo>
                <a:cubicBezTo>
                  <a:pt x="55186" y="3421329"/>
                  <a:pt x="68140" y="3638642"/>
                  <a:pt x="207566" y="3775162"/>
                </a:cubicBezTo>
                <a:cubicBezTo>
                  <a:pt x="223395" y="3790645"/>
                  <a:pt x="243919" y="3798367"/>
                  <a:pt x="264432" y="3798367"/>
                </a:cubicBezTo>
                <a:cubicBezTo>
                  <a:pt x="336679" y="3798367"/>
                  <a:pt x="373448" y="3710066"/>
                  <a:pt x="321317" y="3659012"/>
                </a:cubicBezTo>
                <a:cubicBezTo>
                  <a:pt x="241998" y="3581349"/>
                  <a:pt x="234561" y="3457844"/>
                  <a:pt x="303974" y="3371739"/>
                </a:cubicBezTo>
                <a:lnTo>
                  <a:pt x="326489" y="3343829"/>
                </a:lnTo>
                <a:cubicBezTo>
                  <a:pt x="417309" y="3231185"/>
                  <a:pt x="424055" y="3075005"/>
                  <a:pt x="343243" y="2955188"/>
                </a:cubicBezTo>
                <a:lnTo>
                  <a:pt x="191107" y="2729616"/>
                </a:lnTo>
                <a:cubicBezTo>
                  <a:pt x="150284" y="2669093"/>
                  <a:pt x="153870" y="2590241"/>
                  <a:pt x="200027" y="2533416"/>
                </a:cubicBezTo>
                <a:lnTo>
                  <a:pt x="357995" y="2338974"/>
                </a:lnTo>
                <a:cubicBezTo>
                  <a:pt x="426646" y="2254453"/>
                  <a:pt x="448978" y="2142043"/>
                  <a:pt x="417715" y="2038269"/>
                </a:cubicBezTo>
                <a:lnTo>
                  <a:pt x="324680" y="1729557"/>
                </a:lnTo>
                <a:cubicBezTo>
                  <a:pt x="303720" y="1660002"/>
                  <a:pt x="330898" y="1585488"/>
                  <a:pt x="392305" y="1544147"/>
                </a:cubicBezTo>
                <a:lnTo>
                  <a:pt x="578457" y="1418824"/>
                </a:lnTo>
                <a:cubicBezTo>
                  <a:pt x="696760" y="1339210"/>
                  <a:pt x="750770" y="1194308"/>
                  <a:pt x="712874" y="1058276"/>
                </a:cubicBezTo>
                <a:lnTo>
                  <a:pt x="652645" y="842040"/>
                </a:lnTo>
                <a:cubicBezTo>
                  <a:pt x="608287" y="682823"/>
                  <a:pt x="716470" y="526430"/>
                  <a:pt x="877527" y="499801"/>
                </a:cubicBezTo>
                <a:lnTo>
                  <a:pt x="1184166" y="449113"/>
                </a:lnTo>
                <a:cubicBezTo>
                  <a:pt x="1253203" y="437703"/>
                  <a:pt x="1315931" y="405983"/>
                  <a:pt x="1365562" y="357388"/>
                </a:cubicBezTo>
                <a:lnTo>
                  <a:pt x="1513878" y="212161"/>
                </a:lnTo>
                <a:cubicBezTo>
                  <a:pt x="1581889" y="145572"/>
                  <a:pt x="1692572" y="145552"/>
                  <a:pt x="1760583" y="212161"/>
                </a:cubicBezTo>
                <a:lnTo>
                  <a:pt x="1828472" y="278638"/>
                </a:lnTo>
                <a:cubicBezTo>
                  <a:pt x="1935366" y="383276"/>
                  <a:pt x="2101461" y="404957"/>
                  <a:pt x="2232373" y="331328"/>
                </a:cubicBezTo>
                <a:cubicBezTo>
                  <a:pt x="2336889" y="272501"/>
                  <a:pt x="2467262" y="332354"/>
                  <a:pt x="2489878" y="444683"/>
                </a:cubicBezTo>
                <a:lnTo>
                  <a:pt x="2495578" y="473019"/>
                </a:lnTo>
                <a:cubicBezTo>
                  <a:pt x="2536929" y="678576"/>
                  <a:pt x="2714577" y="828477"/>
                  <a:pt x="2927581" y="837560"/>
                </a:cubicBezTo>
                <a:lnTo>
                  <a:pt x="3008394" y="840994"/>
                </a:lnTo>
                <a:cubicBezTo>
                  <a:pt x="3121861" y="845820"/>
                  <a:pt x="3200489" y="951230"/>
                  <a:pt x="3171340" y="1056559"/>
                </a:cubicBezTo>
                <a:cubicBezTo>
                  <a:pt x="3133423" y="1193658"/>
                  <a:pt x="3188012" y="1339667"/>
                  <a:pt x="3307159" y="1419891"/>
                </a:cubicBezTo>
                <a:lnTo>
                  <a:pt x="3489896" y="1542898"/>
                </a:lnTo>
                <a:cubicBezTo>
                  <a:pt x="3552431" y="1584991"/>
                  <a:pt x="3580107" y="1660865"/>
                  <a:pt x="3558751" y="1731701"/>
                </a:cubicBezTo>
                <a:lnTo>
                  <a:pt x="3466813" y="2036755"/>
                </a:lnTo>
                <a:cubicBezTo>
                  <a:pt x="3435266" y="2141474"/>
                  <a:pt x="3457791" y="2254921"/>
                  <a:pt x="3527102" y="2340224"/>
                </a:cubicBezTo>
                <a:lnTo>
                  <a:pt x="3682632" y="2531679"/>
                </a:lnTo>
                <a:cubicBezTo>
                  <a:pt x="3729642" y="2589540"/>
                  <a:pt x="3733279" y="2669835"/>
                  <a:pt x="3691715" y="2731476"/>
                </a:cubicBezTo>
                <a:lnTo>
                  <a:pt x="3542088" y="2953340"/>
                </a:lnTo>
                <a:cubicBezTo>
                  <a:pt x="3460544" y="3074243"/>
                  <a:pt x="3467341" y="3231876"/>
                  <a:pt x="3559005" y="3345566"/>
                </a:cubicBezTo>
                <a:cubicBezTo>
                  <a:pt x="3583490" y="3375914"/>
                  <a:pt x="3610740" y="3405023"/>
                  <a:pt x="3622840" y="3460527"/>
                </a:cubicBezTo>
                <a:cubicBezTo>
                  <a:pt x="3632421" y="3504387"/>
                  <a:pt x="3675733" y="3532155"/>
                  <a:pt x="3719583" y="3522604"/>
                </a:cubicBezTo>
                <a:cubicBezTo>
                  <a:pt x="3763434" y="3513033"/>
                  <a:pt x="3791232" y="3469721"/>
                  <a:pt x="3781661" y="3425861"/>
                </a:cubicBezTo>
                <a:cubicBezTo>
                  <a:pt x="3760955" y="3331027"/>
                  <a:pt x="3713365" y="3278033"/>
                  <a:pt x="3685527" y="3243519"/>
                </a:cubicBezTo>
                <a:cubicBezTo>
                  <a:pt x="3638923" y="3185729"/>
                  <a:pt x="3635438" y="3105628"/>
                  <a:pt x="3676851" y="3044221"/>
                </a:cubicBezTo>
                <a:close/>
                <a:moveTo>
                  <a:pt x="2995003" y="3899256"/>
                </a:moveTo>
                <a:cubicBezTo>
                  <a:pt x="2406576" y="4062933"/>
                  <a:pt x="1822183" y="3934491"/>
                  <a:pt x="1368183" y="3581675"/>
                </a:cubicBezTo>
                <a:cubicBezTo>
                  <a:pt x="1515432" y="3504489"/>
                  <a:pt x="1621574" y="3355564"/>
                  <a:pt x="1635534" y="3177337"/>
                </a:cubicBezTo>
                <a:cubicBezTo>
                  <a:pt x="2329238" y="3382142"/>
                  <a:pt x="3023563" y="2861168"/>
                  <a:pt x="3029130" y="2143100"/>
                </a:cubicBezTo>
                <a:cubicBezTo>
                  <a:pt x="3029181" y="2141291"/>
                  <a:pt x="3029161" y="1720942"/>
                  <a:pt x="3029161" y="1719133"/>
                </a:cubicBezTo>
                <a:cubicBezTo>
                  <a:pt x="3029161" y="1270955"/>
                  <a:pt x="2664539" y="906333"/>
                  <a:pt x="2216361" y="906333"/>
                </a:cubicBezTo>
                <a:lnTo>
                  <a:pt x="1937489" y="906333"/>
                </a:lnTo>
                <a:cubicBezTo>
                  <a:pt x="1661543" y="906333"/>
                  <a:pt x="1408773" y="1064026"/>
                  <a:pt x="1308504" y="1298743"/>
                </a:cubicBezTo>
                <a:cubicBezTo>
                  <a:pt x="1247269" y="1442060"/>
                  <a:pt x="1273543" y="1537909"/>
                  <a:pt x="1252532" y="1651132"/>
                </a:cubicBezTo>
                <a:cubicBezTo>
                  <a:pt x="1217998" y="1837233"/>
                  <a:pt x="1066503" y="2013753"/>
                  <a:pt x="802271" y="2175805"/>
                </a:cubicBezTo>
                <a:cubicBezTo>
                  <a:pt x="764009" y="2199274"/>
                  <a:pt x="752010" y="2249312"/>
                  <a:pt x="775480" y="2287585"/>
                </a:cubicBezTo>
                <a:cubicBezTo>
                  <a:pt x="798949" y="2325848"/>
                  <a:pt x="848977" y="2337857"/>
                  <a:pt x="887260" y="2314377"/>
                </a:cubicBezTo>
                <a:cubicBezTo>
                  <a:pt x="1192395" y="2127260"/>
                  <a:pt x="1369067" y="1914093"/>
                  <a:pt x="1412359" y="1680810"/>
                </a:cubicBezTo>
                <a:cubicBezTo>
                  <a:pt x="1436560" y="1550548"/>
                  <a:pt x="1410876" y="1472905"/>
                  <a:pt x="1457988" y="1362629"/>
                </a:cubicBezTo>
                <a:cubicBezTo>
                  <a:pt x="1533050" y="1186952"/>
                  <a:pt x="1725744" y="1068913"/>
                  <a:pt x="1937489" y="1068913"/>
                </a:cubicBezTo>
                <a:lnTo>
                  <a:pt x="2216361" y="1068913"/>
                </a:lnTo>
                <a:cubicBezTo>
                  <a:pt x="2574907" y="1068913"/>
                  <a:pt x="2866601" y="1360607"/>
                  <a:pt x="2866601" y="1719153"/>
                </a:cubicBezTo>
                <a:lnTo>
                  <a:pt x="2866601" y="2134616"/>
                </a:lnTo>
                <a:cubicBezTo>
                  <a:pt x="2866601" y="2644425"/>
                  <a:pt x="2451849" y="3059176"/>
                  <a:pt x="1942041" y="3059176"/>
                </a:cubicBezTo>
                <a:cubicBezTo>
                  <a:pt x="1580629" y="3059176"/>
                  <a:pt x="1250206" y="2846598"/>
                  <a:pt x="1100264" y="2517618"/>
                </a:cubicBezTo>
                <a:cubicBezTo>
                  <a:pt x="1081651" y="2476764"/>
                  <a:pt x="1033442" y="2458740"/>
                  <a:pt x="992599" y="2477364"/>
                </a:cubicBezTo>
                <a:cubicBezTo>
                  <a:pt x="951745" y="2495977"/>
                  <a:pt x="933722" y="2544176"/>
                  <a:pt x="952345" y="2585029"/>
                </a:cubicBezTo>
                <a:cubicBezTo>
                  <a:pt x="1060305" y="2821900"/>
                  <a:pt x="1247909" y="3007299"/>
                  <a:pt x="1474670" y="3115544"/>
                </a:cubicBezTo>
                <a:lnTo>
                  <a:pt x="1474670" y="3137459"/>
                </a:lnTo>
                <a:cubicBezTo>
                  <a:pt x="1474670" y="3324850"/>
                  <a:pt x="1322829" y="3476214"/>
                  <a:pt x="1135052" y="3476214"/>
                </a:cubicBezTo>
                <a:cubicBezTo>
                  <a:pt x="670405" y="3476214"/>
                  <a:pt x="296110" y="3852347"/>
                  <a:pt x="296110" y="4315135"/>
                </a:cubicBezTo>
                <a:lnTo>
                  <a:pt x="296110" y="4795266"/>
                </a:lnTo>
                <a:cubicBezTo>
                  <a:pt x="296110" y="4840153"/>
                  <a:pt x="332504" y="4876546"/>
                  <a:pt x="377390" y="4876546"/>
                </a:cubicBezTo>
                <a:cubicBezTo>
                  <a:pt x="422277" y="4876546"/>
                  <a:pt x="458670" y="4840153"/>
                  <a:pt x="458670" y="4795266"/>
                </a:cubicBezTo>
                <a:lnTo>
                  <a:pt x="458670" y="4315135"/>
                </a:lnTo>
                <a:cubicBezTo>
                  <a:pt x="458670" y="3941318"/>
                  <a:pt x="761184" y="3638774"/>
                  <a:pt x="1135052" y="3638774"/>
                </a:cubicBezTo>
                <a:cubicBezTo>
                  <a:pt x="1150018" y="3638774"/>
                  <a:pt x="1164801" y="3638022"/>
                  <a:pt x="1179421" y="3636752"/>
                </a:cubicBezTo>
                <a:cubicBezTo>
                  <a:pt x="1677535" y="4071143"/>
                  <a:pt x="2354669" y="4246159"/>
                  <a:pt x="3038579" y="4055892"/>
                </a:cubicBezTo>
                <a:cubicBezTo>
                  <a:pt x="3081830" y="4043863"/>
                  <a:pt x="3107129" y="3999047"/>
                  <a:pt x="3095099" y="3955796"/>
                </a:cubicBezTo>
                <a:cubicBezTo>
                  <a:pt x="3083070" y="3912525"/>
                  <a:pt x="3038285" y="3887206"/>
                  <a:pt x="2995003" y="3899256"/>
                </a:cubicBezTo>
                <a:close/>
              </a:path>
            </a:pathLst>
          </a:custGeom>
          <a:solidFill>
            <a:schemeClr val="tx1"/>
          </a:solidFill>
          <a:ln w="10160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F57027CD-81D9-4B32-ACA5-040DDD3D6B36}"/>
              </a:ext>
            </a:extLst>
          </p:cNvPr>
          <p:cNvSpPr/>
          <p:nvPr/>
        </p:nvSpPr>
        <p:spPr>
          <a:xfrm>
            <a:off x="1" y="6776341"/>
            <a:ext cx="12192000" cy="816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E173162F-AE00-4422-B649-066CD9D4DA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310969" y="2345374"/>
            <a:ext cx="4044370" cy="4035282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14F24209-1227-45E7-9351-71A733598732}"/>
              </a:ext>
            </a:extLst>
          </p:cNvPr>
          <p:cNvSpPr txBox="1"/>
          <p:nvPr/>
        </p:nvSpPr>
        <p:spPr>
          <a:xfrm>
            <a:off x="1558400" y="6315443"/>
            <a:ext cx="33483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prstClr val="black"/>
                </a:solidFill>
                <a:latin typeface="Calibri"/>
                <a:ea typeface="Calibri Light"/>
                <a:cs typeface="Times New Roman"/>
              </a:rPr>
              <a:t>Fonte: Censo da Educação Superior 2010 a 2019</a:t>
            </a:r>
            <a:endParaRPr lang="pt-BR" sz="1200" dirty="0"/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EA22CFA7-43A8-47EE-A777-5149A6EF84F5}"/>
              </a:ext>
            </a:extLst>
          </p:cNvPr>
          <p:cNvSpPr/>
          <p:nvPr/>
        </p:nvSpPr>
        <p:spPr>
          <a:xfrm>
            <a:off x="2536164" y="474965"/>
            <a:ext cx="4837837" cy="1171079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0" bIns="360000" rtlCol="0" anchor="ctr"/>
          <a:lstStyle/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Distribuição de Matrículas por sexo: Brasil e DF 2010 a 2019</a:t>
            </a:r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9" name="Agrupar 28">
            <a:extLst>
              <a:ext uri="{FF2B5EF4-FFF2-40B4-BE49-F238E27FC236}">
                <a16:creationId xmlns:a16="http://schemas.microsoft.com/office/drawing/2014/main" id="{B41E9A4E-06D4-4D68-A5A6-5F3A4C4DAD05}"/>
              </a:ext>
            </a:extLst>
          </p:cNvPr>
          <p:cNvGrpSpPr/>
          <p:nvPr/>
        </p:nvGrpSpPr>
        <p:grpSpPr>
          <a:xfrm>
            <a:off x="7815842" y="2731064"/>
            <a:ext cx="606953" cy="1264521"/>
            <a:chOff x="8984722" y="1873886"/>
            <a:chExt cx="942975" cy="1964586"/>
          </a:xfrm>
        </p:grpSpPr>
        <p:sp>
          <p:nvSpPr>
            <p:cNvPr id="19" name="Elipse 18">
              <a:extLst>
                <a:ext uri="{FF2B5EF4-FFF2-40B4-BE49-F238E27FC236}">
                  <a16:creationId xmlns:a16="http://schemas.microsoft.com/office/drawing/2014/main" id="{67D0B069-6E81-4B86-B9AA-82B462E5B736}"/>
                </a:ext>
              </a:extLst>
            </p:cNvPr>
            <p:cNvSpPr/>
            <p:nvPr/>
          </p:nvSpPr>
          <p:spPr>
            <a:xfrm>
              <a:off x="8984722" y="1873886"/>
              <a:ext cx="942975" cy="942975"/>
            </a:xfrm>
            <a:prstGeom prst="ellipse">
              <a:avLst/>
            </a:prstGeom>
            <a:solidFill>
              <a:schemeClr val="tx1">
                <a:lumMod val="60000"/>
                <a:lumOff val="4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20" name="Gráfico 14">
              <a:extLst>
                <a:ext uri="{FF2B5EF4-FFF2-40B4-BE49-F238E27FC236}">
                  <a16:creationId xmlns:a16="http://schemas.microsoft.com/office/drawing/2014/main" id="{8CF76B45-DE38-4F16-B1BE-293BF0697705}"/>
                </a:ext>
              </a:extLst>
            </p:cNvPr>
            <p:cNvSpPr/>
            <p:nvPr/>
          </p:nvSpPr>
          <p:spPr>
            <a:xfrm>
              <a:off x="9257164" y="2042833"/>
              <a:ext cx="398092" cy="589846"/>
            </a:xfrm>
            <a:custGeom>
              <a:avLst/>
              <a:gdLst>
                <a:gd name="connsiteX0" fmla="*/ 3291830 w 3291830"/>
                <a:gd name="connsiteY0" fmla="*/ 4316028 h 4877438"/>
                <a:gd name="connsiteX1" fmla="*/ 3291830 w 3291830"/>
                <a:gd name="connsiteY1" fmla="*/ 4796159 h 4877438"/>
                <a:gd name="connsiteX2" fmla="*/ 3210550 w 3291830"/>
                <a:gd name="connsiteY2" fmla="*/ 4877439 h 4877438"/>
                <a:gd name="connsiteX3" fmla="*/ 3129270 w 3291830"/>
                <a:gd name="connsiteY3" fmla="*/ 4796159 h 4877438"/>
                <a:gd name="connsiteX4" fmla="*/ 3129270 w 3291830"/>
                <a:gd name="connsiteY4" fmla="*/ 4316028 h 4877438"/>
                <a:gd name="connsiteX5" fmla="*/ 2452888 w 3291830"/>
                <a:gd name="connsiteY5" fmla="*/ 3639667 h 4877438"/>
                <a:gd name="connsiteX6" fmla="*/ 2023537 w 3291830"/>
                <a:gd name="connsiteY6" fmla="*/ 3398590 h 4877438"/>
                <a:gd name="connsiteX7" fmla="*/ 2050674 w 3291830"/>
                <a:gd name="connsiteY7" fmla="*/ 3286891 h 4877438"/>
                <a:gd name="connsiteX8" fmla="*/ 2162373 w 3291830"/>
                <a:gd name="connsiteY8" fmla="*/ 3314028 h 4877438"/>
                <a:gd name="connsiteX9" fmla="*/ 2452888 w 3291830"/>
                <a:gd name="connsiteY9" fmla="*/ 3477107 h 4877438"/>
                <a:gd name="connsiteX10" fmla="*/ 3291830 w 3291830"/>
                <a:gd name="connsiteY10" fmla="*/ 4316028 h 4877438"/>
                <a:gd name="connsiteX11" fmla="*/ 1873433 w 3291830"/>
                <a:gd name="connsiteY11" fmla="*/ 3501267 h 4877438"/>
                <a:gd name="connsiteX12" fmla="*/ 1811325 w 3291830"/>
                <a:gd name="connsiteY12" fmla="*/ 3597990 h 4877438"/>
                <a:gd name="connsiteX13" fmla="*/ 1206642 w 3291830"/>
                <a:gd name="connsiteY13" fmla="*/ 3479708 h 4877438"/>
                <a:gd name="connsiteX14" fmla="*/ 838942 w 3291830"/>
                <a:gd name="connsiteY14" fmla="*/ 3639667 h 4877438"/>
                <a:gd name="connsiteX15" fmla="*/ 162560 w 3291830"/>
                <a:gd name="connsiteY15" fmla="*/ 4316028 h 4877438"/>
                <a:gd name="connsiteX16" fmla="*/ 162560 w 3291830"/>
                <a:gd name="connsiteY16" fmla="*/ 4796159 h 4877438"/>
                <a:gd name="connsiteX17" fmla="*/ 81280 w 3291830"/>
                <a:gd name="connsiteY17" fmla="*/ 4877439 h 4877438"/>
                <a:gd name="connsiteX18" fmla="*/ 0 w 3291830"/>
                <a:gd name="connsiteY18" fmla="*/ 4796159 h 4877438"/>
                <a:gd name="connsiteX19" fmla="*/ 0 w 3291830"/>
                <a:gd name="connsiteY19" fmla="*/ 4316028 h 4877438"/>
                <a:gd name="connsiteX20" fmla="*/ 838921 w 3291830"/>
                <a:gd name="connsiteY20" fmla="*/ 3477107 h 4877438"/>
                <a:gd name="connsiteX21" fmla="*/ 1178560 w 3291830"/>
                <a:gd name="connsiteY21" fmla="*/ 3138352 h 4877438"/>
                <a:gd name="connsiteX22" fmla="*/ 1178560 w 3291830"/>
                <a:gd name="connsiteY22" fmla="*/ 3116945 h 4877438"/>
                <a:gd name="connsiteX23" fmla="*/ 559582 w 3291830"/>
                <a:gd name="connsiteY23" fmla="*/ 2175692 h 4877438"/>
                <a:gd name="connsiteX24" fmla="*/ 304800 w 3291830"/>
                <a:gd name="connsiteY24" fmla="*/ 1854433 h 4877438"/>
                <a:gd name="connsiteX25" fmla="*/ 304800 w 3291830"/>
                <a:gd name="connsiteY25" fmla="*/ 1433067 h 4877438"/>
                <a:gd name="connsiteX26" fmla="*/ 707624 w 3291830"/>
                <a:gd name="connsiteY26" fmla="*/ 347197 h 4877438"/>
                <a:gd name="connsiteX27" fmla="*/ 2466940 w 3291830"/>
                <a:gd name="connsiteY27" fmla="*/ 191363 h 4877438"/>
                <a:gd name="connsiteX28" fmla="*/ 2484120 w 3291830"/>
                <a:gd name="connsiteY28" fmla="*/ 326734 h 4877438"/>
                <a:gd name="connsiteX29" fmla="*/ 3155432 w 3291830"/>
                <a:gd name="connsiteY29" fmla="*/ 809721 h 4877438"/>
                <a:gd name="connsiteX30" fmla="*/ 3174126 w 3291830"/>
                <a:gd name="connsiteY30" fmla="*/ 873596 h 4877438"/>
                <a:gd name="connsiteX31" fmla="*/ 3150809 w 3291830"/>
                <a:gd name="connsiteY31" fmla="*/ 925158 h 4877438"/>
                <a:gd name="connsiteX32" fmla="*/ 2997200 w 3291830"/>
                <a:gd name="connsiteY32" fmla="*/ 1300022 h 4877438"/>
                <a:gd name="connsiteX33" fmla="*/ 2997200 w 3291830"/>
                <a:gd name="connsiteY33" fmla="*/ 1854453 h 4877438"/>
                <a:gd name="connsiteX34" fmla="*/ 2915920 w 3291830"/>
                <a:gd name="connsiteY34" fmla="*/ 1935733 h 4877438"/>
                <a:gd name="connsiteX35" fmla="*/ 2834640 w 3291830"/>
                <a:gd name="connsiteY35" fmla="*/ 1854453 h 4877438"/>
                <a:gd name="connsiteX36" fmla="*/ 2834640 w 3291830"/>
                <a:gd name="connsiteY36" fmla="*/ 1300022 h 4877438"/>
                <a:gd name="connsiteX37" fmla="*/ 2992547 w 3291830"/>
                <a:gd name="connsiteY37" fmla="*/ 858194 h 4877438"/>
                <a:gd name="connsiteX38" fmla="*/ 2318614 w 3291830"/>
                <a:gd name="connsiteY38" fmla="*/ 462543 h 4877438"/>
                <a:gd name="connsiteX39" fmla="*/ 2175754 w 3291830"/>
                <a:gd name="connsiteY39" fmla="*/ 447242 h 4877438"/>
                <a:gd name="connsiteX40" fmla="*/ 2153463 w 3291830"/>
                <a:gd name="connsiteY40" fmla="*/ 291266 h 4877438"/>
                <a:gd name="connsiteX41" fmla="*/ 2218436 w 3291830"/>
                <a:gd name="connsiteY41" fmla="*/ 264515 h 4877438"/>
                <a:gd name="connsiteX42" fmla="*/ 467350 w 3291830"/>
                <a:gd name="connsiteY42" fmla="*/ 1432183 h 4877438"/>
                <a:gd name="connsiteX43" fmla="*/ 467350 w 3291830"/>
                <a:gd name="connsiteY43" fmla="*/ 1854433 h 4877438"/>
                <a:gd name="connsiteX44" fmla="*/ 558790 w 3291830"/>
                <a:gd name="connsiteY44" fmla="*/ 2003134 h 4877438"/>
                <a:gd name="connsiteX45" fmla="*/ 558790 w 3291830"/>
                <a:gd name="connsiteY45" fmla="*/ 1476206 h 4877438"/>
                <a:gd name="connsiteX46" fmla="*/ 1127750 w 3291830"/>
                <a:gd name="connsiteY46" fmla="*/ 907246 h 4877438"/>
                <a:gd name="connsiteX47" fmla="*/ 2164070 w 3291830"/>
                <a:gd name="connsiteY47" fmla="*/ 907246 h 4877438"/>
                <a:gd name="connsiteX48" fmla="*/ 2733030 w 3291830"/>
                <a:gd name="connsiteY48" fmla="*/ 1476176 h 4877438"/>
                <a:gd name="connsiteX49" fmla="*/ 2733030 w 3291830"/>
                <a:gd name="connsiteY49" fmla="*/ 2141687 h 4877438"/>
                <a:gd name="connsiteX50" fmla="*/ 1339383 w 3291830"/>
                <a:gd name="connsiteY50" fmla="*/ 3178545 h 4877438"/>
                <a:gd name="connsiteX51" fmla="*/ 1296853 w 3291830"/>
                <a:gd name="connsiteY51" fmla="*/ 3344519 h 4877438"/>
                <a:gd name="connsiteX52" fmla="*/ 1776710 w 3291830"/>
                <a:gd name="connsiteY52" fmla="*/ 3439149 h 4877438"/>
                <a:gd name="connsiteX53" fmla="*/ 1873433 w 3291830"/>
                <a:gd name="connsiteY53" fmla="*/ 3501267 h 4877438"/>
                <a:gd name="connsiteX54" fmla="*/ 1645910 w 3291830"/>
                <a:gd name="connsiteY54" fmla="*/ 3060069 h 4877438"/>
                <a:gd name="connsiteX55" fmla="*/ 2570470 w 3291830"/>
                <a:gd name="connsiteY55" fmla="*/ 2135509 h 4877438"/>
                <a:gd name="connsiteX56" fmla="*/ 2570470 w 3291830"/>
                <a:gd name="connsiteY56" fmla="*/ 1476176 h 4877438"/>
                <a:gd name="connsiteX57" fmla="*/ 2164070 w 3291830"/>
                <a:gd name="connsiteY57" fmla="*/ 1069806 h 4877438"/>
                <a:gd name="connsiteX58" fmla="*/ 1127750 w 3291830"/>
                <a:gd name="connsiteY58" fmla="*/ 1069806 h 4877438"/>
                <a:gd name="connsiteX59" fmla="*/ 721350 w 3291830"/>
                <a:gd name="connsiteY59" fmla="*/ 1476206 h 4877438"/>
                <a:gd name="connsiteX60" fmla="*/ 721350 w 3291830"/>
                <a:gd name="connsiteY60" fmla="*/ 2135509 h 4877438"/>
                <a:gd name="connsiteX61" fmla="*/ 1645910 w 3291830"/>
                <a:gd name="connsiteY61" fmla="*/ 3060069 h 4877438"/>
                <a:gd name="connsiteX62" fmla="*/ 2468870 w 3291830"/>
                <a:gd name="connsiteY62" fmla="*/ 4460879 h 4877438"/>
                <a:gd name="connsiteX63" fmla="*/ 2225030 w 3291830"/>
                <a:gd name="connsiteY63" fmla="*/ 4460879 h 4877438"/>
                <a:gd name="connsiteX64" fmla="*/ 2143750 w 3291830"/>
                <a:gd name="connsiteY64" fmla="*/ 4542159 h 4877438"/>
                <a:gd name="connsiteX65" fmla="*/ 2225030 w 3291830"/>
                <a:gd name="connsiteY65" fmla="*/ 4623439 h 4877438"/>
                <a:gd name="connsiteX66" fmla="*/ 2468870 w 3291830"/>
                <a:gd name="connsiteY66" fmla="*/ 4623439 h 4877438"/>
                <a:gd name="connsiteX67" fmla="*/ 2550150 w 3291830"/>
                <a:gd name="connsiteY67" fmla="*/ 4542159 h 4877438"/>
                <a:gd name="connsiteX68" fmla="*/ 2468870 w 3291830"/>
                <a:gd name="connsiteY68" fmla="*/ 4460879 h 487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3291830" h="4877438">
                  <a:moveTo>
                    <a:pt x="3291830" y="4316028"/>
                  </a:moveTo>
                  <a:lnTo>
                    <a:pt x="3291830" y="4796159"/>
                  </a:lnTo>
                  <a:cubicBezTo>
                    <a:pt x="3291830" y="4841046"/>
                    <a:pt x="3255437" y="4877439"/>
                    <a:pt x="3210550" y="4877439"/>
                  </a:cubicBezTo>
                  <a:cubicBezTo>
                    <a:pt x="3165663" y="4877439"/>
                    <a:pt x="3129270" y="4841046"/>
                    <a:pt x="3129270" y="4796159"/>
                  </a:cubicBezTo>
                  <a:lnTo>
                    <a:pt x="3129270" y="4316028"/>
                  </a:lnTo>
                  <a:cubicBezTo>
                    <a:pt x="3129270" y="3942191"/>
                    <a:pt x="2826756" y="3639657"/>
                    <a:pt x="2452888" y="3639667"/>
                  </a:cubicBezTo>
                  <a:cubicBezTo>
                    <a:pt x="2275993" y="3639667"/>
                    <a:pt x="2115495" y="3549547"/>
                    <a:pt x="2023537" y="3398590"/>
                  </a:cubicBezTo>
                  <a:cubicBezTo>
                    <a:pt x="2000189" y="3360257"/>
                    <a:pt x="2012330" y="3310239"/>
                    <a:pt x="2050674" y="3286891"/>
                  </a:cubicBezTo>
                  <a:cubicBezTo>
                    <a:pt x="2089008" y="3263533"/>
                    <a:pt x="2139016" y="3275685"/>
                    <a:pt x="2162373" y="3314028"/>
                  </a:cubicBezTo>
                  <a:cubicBezTo>
                    <a:pt x="2224573" y="3416147"/>
                    <a:pt x="2333173" y="3477107"/>
                    <a:pt x="2452888" y="3477107"/>
                  </a:cubicBezTo>
                  <a:cubicBezTo>
                    <a:pt x="2916560" y="3477086"/>
                    <a:pt x="3291830" y="3852316"/>
                    <a:pt x="3291830" y="4316028"/>
                  </a:cubicBezTo>
                  <a:close/>
                  <a:moveTo>
                    <a:pt x="1873433" y="3501267"/>
                  </a:moveTo>
                  <a:cubicBezTo>
                    <a:pt x="1882994" y="3545128"/>
                    <a:pt x="1855186" y="3588430"/>
                    <a:pt x="1811325" y="3597990"/>
                  </a:cubicBezTo>
                  <a:cubicBezTo>
                    <a:pt x="1597416" y="3644594"/>
                    <a:pt x="1379860" y="3597939"/>
                    <a:pt x="1206642" y="3479708"/>
                  </a:cubicBezTo>
                  <a:cubicBezTo>
                    <a:pt x="1035162" y="3663472"/>
                    <a:pt x="808614" y="3639667"/>
                    <a:pt x="838942" y="3639667"/>
                  </a:cubicBezTo>
                  <a:cubicBezTo>
                    <a:pt x="465104" y="3639657"/>
                    <a:pt x="162560" y="3942160"/>
                    <a:pt x="162560" y="4316028"/>
                  </a:cubicBezTo>
                  <a:lnTo>
                    <a:pt x="162560" y="4796159"/>
                  </a:lnTo>
                  <a:cubicBezTo>
                    <a:pt x="162560" y="4841046"/>
                    <a:pt x="126167" y="4877439"/>
                    <a:pt x="81280" y="4877439"/>
                  </a:cubicBezTo>
                  <a:cubicBezTo>
                    <a:pt x="36393" y="4877439"/>
                    <a:pt x="0" y="4841046"/>
                    <a:pt x="0" y="4796159"/>
                  </a:cubicBezTo>
                  <a:lnTo>
                    <a:pt x="0" y="4316028"/>
                  </a:lnTo>
                  <a:cubicBezTo>
                    <a:pt x="0" y="3852366"/>
                    <a:pt x="375199" y="3477107"/>
                    <a:pt x="838921" y="3477107"/>
                  </a:cubicBezTo>
                  <a:cubicBezTo>
                    <a:pt x="1026495" y="3477107"/>
                    <a:pt x="1178560" y="3325977"/>
                    <a:pt x="1178560" y="3138352"/>
                  </a:cubicBezTo>
                  <a:lnTo>
                    <a:pt x="1178560" y="3116945"/>
                  </a:lnTo>
                  <a:cubicBezTo>
                    <a:pt x="823783" y="2947303"/>
                    <a:pt x="574761" y="2590819"/>
                    <a:pt x="559582" y="2175692"/>
                  </a:cubicBezTo>
                  <a:cubicBezTo>
                    <a:pt x="413583" y="2140589"/>
                    <a:pt x="304800" y="2009911"/>
                    <a:pt x="304800" y="1854433"/>
                  </a:cubicBezTo>
                  <a:lnTo>
                    <a:pt x="304800" y="1433067"/>
                  </a:lnTo>
                  <a:cubicBezTo>
                    <a:pt x="300360" y="1226819"/>
                    <a:pt x="330982" y="710254"/>
                    <a:pt x="707624" y="347197"/>
                  </a:cubicBezTo>
                  <a:cubicBezTo>
                    <a:pt x="1172698" y="-101124"/>
                    <a:pt x="1918523" y="-72645"/>
                    <a:pt x="2466940" y="191363"/>
                  </a:cubicBezTo>
                  <a:cubicBezTo>
                    <a:pt x="2520391" y="217118"/>
                    <a:pt x="2528509" y="289335"/>
                    <a:pt x="2484120" y="326734"/>
                  </a:cubicBezTo>
                  <a:cubicBezTo>
                    <a:pt x="2761945" y="394502"/>
                    <a:pt x="3001518" y="565291"/>
                    <a:pt x="3155432" y="809721"/>
                  </a:cubicBezTo>
                  <a:cubicBezTo>
                    <a:pt x="3163377" y="822309"/>
                    <a:pt x="3177926" y="842070"/>
                    <a:pt x="3174126" y="873596"/>
                  </a:cubicBezTo>
                  <a:cubicBezTo>
                    <a:pt x="3171769" y="893215"/>
                    <a:pt x="3165927" y="909817"/>
                    <a:pt x="3150809" y="925158"/>
                  </a:cubicBezTo>
                  <a:cubicBezTo>
                    <a:pt x="3051749" y="1025621"/>
                    <a:pt x="2997200" y="1158747"/>
                    <a:pt x="2997200" y="1300022"/>
                  </a:cubicBezTo>
                  <a:lnTo>
                    <a:pt x="2997200" y="1854453"/>
                  </a:lnTo>
                  <a:cubicBezTo>
                    <a:pt x="2997200" y="1899340"/>
                    <a:pt x="2960807" y="1935733"/>
                    <a:pt x="2915920" y="1935733"/>
                  </a:cubicBezTo>
                  <a:cubicBezTo>
                    <a:pt x="2871033" y="1935733"/>
                    <a:pt x="2834640" y="1899340"/>
                    <a:pt x="2834640" y="1854453"/>
                  </a:cubicBezTo>
                  <a:lnTo>
                    <a:pt x="2834640" y="1300022"/>
                  </a:lnTo>
                  <a:cubicBezTo>
                    <a:pt x="2834640" y="1137086"/>
                    <a:pt x="2890307" y="982430"/>
                    <a:pt x="2992547" y="858194"/>
                  </a:cubicBezTo>
                  <a:cubicBezTo>
                    <a:pt x="2836713" y="635324"/>
                    <a:pt x="2593584" y="491987"/>
                    <a:pt x="2318614" y="462543"/>
                  </a:cubicBezTo>
                  <a:lnTo>
                    <a:pt x="2175754" y="447242"/>
                  </a:lnTo>
                  <a:cubicBezTo>
                    <a:pt x="2092218" y="438301"/>
                    <a:pt x="2075830" y="323219"/>
                    <a:pt x="2153463" y="291266"/>
                  </a:cubicBezTo>
                  <a:lnTo>
                    <a:pt x="2218436" y="264515"/>
                  </a:lnTo>
                  <a:cubicBezTo>
                    <a:pt x="1372250" y="-30481"/>
                    <a:pt x="467350" y="297291"/>
                    <a:pt x="467350" y="1432183"/>
                  </a:cubicBezTo>
                  <a:lnTo>
                    <a:pt x="467350" y="1854433"/>
                  </a:lnTo>
                  <a:cubicBezTo>
                    <a:pt x="467350" y="1918928"/>
                    <a:pt x="504495" y="1974981"/>
                    <a:pt x="558790" y="2003134"/>
                  </a:cubicBezTo>
                  <a:lnTo>
                    <a:pt x="558790" y="1476206"/>
                  </a:lnTo>
                  <a:cubicBezTo>
                    <a:pt x="558790" y="1162486"/>
                    <a:pt x="814029" y="907246"/>
                    <a:pt x="1127750" y="907246"/>
                  </a:cubicBezTo>
                  <a:lnTo>
                    <a:pt x="2164070" y="907246"/>
                  </a:lnTo>
                  <a:cubicBezTo>
                    <a:pt x="2477791" y="907246"/>
                    <a:pt x="2733030" y="1162466"/>
                    <a:pt x="2733030" y="1476176"/>
                  </a:cubicBezTo>
                  <a:lnTo>
                    <a:pt x="2733030" y="2141687"/>
                  </a:lnTo>
                  <a:cubicBezTo>
                    <a:pt x="2733030" y="2848558"/>
                    <a:pt x="2042272" y="3385474"/>
                    <a:pt x="1339383" y="3178545"/>
                  </a:cubicBezTo>
                  <a:cubicBezTo>
                    <a:pt x="1334811" y="3236538"/>
                    <a:pt x="1320373" y="3292500"/>
                    <a:pt x="1296853" y="3344519"/>
                  </a:cubicBezTo>
                  <a:cubicBezTo>
                    <a:pt x="1433586" y="3438417"/>
                    <a:pt x="1606255" y="3476294"/>
                    <a:pt x="1776710" y="3439149"/>
                  </a:cubicBezTo>
                  <a:cubicBezTo>
                    <a:pt x="1820570" y="3429598"/>
                    <a:pt x="1863872" y="3457406"/>
                    <a:pt x="1873433" y="3501267"/>
                  </a:cubicBezTo>
                  <a:close/>
                  <a:moveTo>
                    <a:pt x="1645910" y="3060069"/>
                  </a:moveTo>
                  <a:cubicBezTo>
                    <a:pt x="2155718" y="3060069"/>
                    <a:pt x="2570470" y="2645318"/>
                    <a:pt x="2570470" y="2135509"/>
                  </a:cubicBezTo>
                  <a:lnTo>
                    <a:pt x="2570470" y="1476176"/>
                  </a:lnTo>
                  <a:cubicBezTo>
                    <a:pt x="2570470" y="1252107"/>
                    <a:pt x="2388159" y="1069806"/>
                    <a:pt x="2164070" y="1069806"/>
                  </a:cubicBezTo>
                  <a:lnTo>
                    <a:pt x="1127750" y="1069806"/>
                  </a:lnTo>
                  <a:cubicBezTo>
                    <a:pt x="903661" y="1069806"/>
                    <a:pt x="721350" y="1252117"/>
                    <a:pt x="721350" y="1476206"/>
                  </a:cubicBezTo>
                  <a:lnTo>
                    <a:pt x="721350" y="2135509"/>
                  </a:lnTo>
                  <a:cubicBezTo>
                    <a:pt x="721350" y="2645318"/>
                    <a:pt x="1136101" y="3060069"/>
                    <a:pt x="1645910" y="3060069"/>
                  </a:cubicBezTo>
                  <a:close/>
                  <a:moveTo>
                    <a:pt x="2468870" y="4460879"/>
                  </a:moveTo>
                  <a:lnTo>
                    <a:pt x="2225030" y="4460879"/>
                  </a:lnTo>
                  <a:cubicBezTo>
                    <a:pt x="2180143" y="4460879"/>
                    <a:pt x="2143750" y="4497272"/>
                    <a:pt x="2143750" y="4542159"/>
                  </a:cubicBezTo>
                  <a:cubicBezTo>
                    <a:pt x="2143750" y="4587046"/>
                    <a:pt x="2180143" y="4623439"/>
                    <a:pt x="2225030" y="4623439"/>
                  </a:cubicBezTo>
                  <a:lnTo>
                    <a:pt x="2468870" y="4623439"/>
                  </a:lnTo>
                  <a:cubicBezTo>
                    <a:pt x="2513757" y="4623439"/>
                    <a:pt x="2550150" y="4587046"/>
                    <a:pt x="2550150" y="4542159"/>
                  </a:cubicBezTo>
                  <a:cubicBezTo>
                    <a:pt x="2550150" y="4497272"/>
                    <a:pt x="2513757" y="4460879"/>
                    <a:pt x="2468870" y="4460879"/>
                  </a:cubicBezTo>
                  <a:close/>
                </a:path>
              </a:pathLst>
            </a:custGeom>
            <a:solidFill>
              <a:schemeClr val="tx1"/>
            </a:solidFill>
            <a:ln w="101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1" name="Elipse 20">
              <a:extLst>
                <a:ext uri="{FF2B5EF4-FFF2-40B4-BE49-F238E27FC236}">
                  <a16:creationId xmlns:a16="http://schemas.microsoft.com/office/drawing/2014/main" id="{B9761000-3732-450D-A4D5-9234033D5A35}"/>
                </a:ext>
              </a:extLst>
            </p:cNvPr>
            <p:cNvSpPr/>
            <p:nvPr/>
          </p:nvSpPr>
          <p:spPr>
            <a:xfrm>
              <a:off x="8984722" y="2895497"/>
              <a:ext cx="942975" cy="942975"/>
            </a:xfrm>
            <a:prstGeom prst="ellipse">
              <a:avLst/>
            </a:prstGeom>
            <a:solidFill>
              <a:schemeClr val="tx1">
                <a:lumMod val="60000"/>
                <a:lumOff val="4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22" name="Gráfico 11">
              <a:extLst>
                <a:ext uri="{FF2B5EF4-FFF2-40B4-BE49-F238E27FC236}">
                  <a16:creationId xmlns:a16="http://schemas.microsoft.com/office/drawing/2014/main" id="{19D70F5B-8FF2-4CB5-B55F-4E16261427E1}"/>
                </a:ext>
              </a:extLst>
            </p:cNvPr>
            <p:cNvSpPr/>
            <p:nvPr/>
          </p:nvSpPr>
          <p:spPr>
            <a:xfrm>
              <a:off x="9221398" y="3064051"/>
              <a:ext cx="469624" cy="589736"/>
            </a:xfrm>
            <a:custGeom>
              <a:avLst/>
              <a:gdLst>
                <a:gd name="connsiteX0" fmla="*/ 3587961 w 3883332"/>
                <a:gd name="connsiteY0" fmla="*/ 4315094 h 4876546"/>
                <a:gd name="connsiteX1" fmla="*/ 3587961 w 3883332"/>
                <a:gd name="connsiteY1" fmla="*/ 4795226 h 4876546"/>
                <a:gd name="connsiteX2" fmla="*/ 3506681 w 3883332"/>
                <a:gd name="connsiteY2" fmla="*/ 4876506 h 4876546"/>
                <a:gd name="connsiteX3" fmla="*/ 3425401 w 3883332"/>
                <a:gd name="connsiteY3" fmla="*/ 4795226 h 4876546"/>
                <a:gd name="connsiteX4" fmla="*/ 3425401 w 3883332"/>
                <a:gd name="connsiteY4" fmla="*/ 4315094 h 4876546"/>
                <a:gd name="connsiteX5" fmla="*/ 2749019 w 3883332"/>
                <a:gd name="connsiteY5" fmla="*/ 3638733 h 4876546"/>
                <a:gd name="connsiteX6" fmla="*/ 2319678 w 3883332"/>
                <a:gd name="connsiteY6" fmla="*/ 3397646 h 4876546"/>
                <a:gd name="connsiteX7" fmla="*/ 2346815 w 3883332"/>
                <a:gd name="connsiteY7" fmla="*/ 3285957 h 4876546"/>
                <a:gd name="connsiteX8" fmla="*/ 2458504 w 3883332"/>
                <a:gd name="connsiteY8" fmla="*/ 3313095 h 4876546"/>
                <a:gd name="connsiteX9" fmla="*/ 2749019 w 3883332"/>
                <a:gd name="connsiteY9" fmla="*/ 3476173 h 4876546"/>
                <a:gd name="connsiteX10" fmla="*/ 3587961 w 3883332"/>
                <a:gd name="connsiteY10" fmla="*/ 4315094 h 4876546"/>
                <a:gd name="connsiteX11" fmla="*/ 3826477 w 3883332"/>
                <a:gd name="connsiteY11" fmla="*/ 2822367 h 4876546"/>
                <a:gd name="connsiteX12" fmla="*/ 3808798 w 3883332"/>
                <a:gd name="connsiteY12" fmla="*/ 2429185 h 4876546"/>
                <a:gd name="connsiteX13" fmla="*/ 3653269 w 3883332"/>
                <a:gd name="connsiteY13" fmla="*/ 2237730 h 4876546"/>
                <a:gd name="connsiteX14" fmla="*/ 3622464 w 3883332"/>
                <a:gd name="connsiteY14" fmla="*/ 2083653 h 4876546"/>
                <a:gd name="connsiteX15" fmla="*/ 3714402 w 3883332"/>
                <a:gd name="connsiteY15" fmla="*/ 1778610 h 4876546"/>
                <a:gd name="connsiteX16" fmla="*/ 3580676 w 3883332"/>
                <a:gd name="connsiteY16" fmla="*/ 1408034 h 4876546"/>
                <a:gd name="connsiteX17" fmla="*/ 3397938 w 3883332"/>
                <a:gd name="connsiteY17" fmla="*/ 1285027 h 4876546"/>
                <a:gd name="connsiteX18" fmla="*/ 3328007 w 3883332"/>
                <a:gd name="connsiteY18" fmla="*/ 1099891 h 4876546"/>
                <a:gd name="connsiteX19" fmla="*/ 3015302 w 3883332"/>
                <a:gd name="connsiteY19" fmla="*/ 678566 h 4876546"/>
                <a:gd name="connsiteX20" fmla="*/ 2934490 w 3883332"/>
                <a:gd name="connsiteY20" fmla="*/ 675132 h 4876546"/>
                <a:gd name="connsiteX21" fmla="*/ 2654937 w 3883332"/>
                <a:gd name="connsiteY21" fmla="*/ 440954 h 4876546"/>
                <a:gd name="connsiteX22" fmla="*/ 2649238 w 3883332"/>
                <a:gd name="connsiteY22" fmla="*/ 412618 h 4876546"/>
                <a:gd name="connsiteX23" fmla="*/ 2152678 w 3883332"/>
                <a:gd name="connsiteY23" fmla="*/ 189636 h 4876546"/>
                <a:gd name="connsiteX24" fmla="*/ 1942203 w 3883332"/>
                <a:gd name="connsiteY24" fmla="*/ 162479 h 4876546"/>
                <a:gd name="connsiteX25" fmla="*/ 1874314 w 3883332"/>
                <a:gd name="connsiteY25" fmla="*/ 96012 h 4876546"/>
                <a:gd name="connsiteX26" fmla="*/ 1400147 w 3883332"/>
                <a:gd name="connsiteY26" fmla="*/ 96012 h 4876546"/>
                <a:gd name="connsiteX27" fmla="*/ 1251831 w 3883332"/>
                <a:gd name="connsiteY27" fmla="*/ 241229 h 4876546"/>
                <a:gd name="connsiteX28" fmla="*/ 1157638 w 3883332"/>
                <a:gd name="connsiteY28" fmla="*/ 288737 h 4876546"/>
                <a:gd name="connsiteX29" fmla="*/ 851009 w 3883332"/>
                <a:gd name="connsiteY29" fmla="*/ 339425 h 4876546"/>
                <a:gd name="connsiteX30" fmla="*/ 496049 w 3883332"/>
                <a:gd name="connsiteY30" fmla="*/ 885647 h 4876546"/>
                <a:gd name="connsiteX31" fmla="*/ 556278 w 3883332"/>
                <a:gd name="connsiteY31" fmla="*/ 1101883 h 4876546"/>
                <a:gd name="connsiteX32" fmla="*/ 487687 w 3883332"/>
                <a:gd name="connsiteY32" fmla="*/ 1283960 h 4876546"/>
                <a:gd name="connsiteX33" fmla="*/ 301526 w 3883332"/>
                <a:gd name="connsiteY33" fmla="*/ 1409294 h 4876546"/>
                <a:gd name="connsiteX34" fmla="*/ 169039 w 3883332"/>
                <a:gd name="connsiteY34" fmla="*/ 1776466 h 4876546"/>
                <a:gd name="connsiteX35" fmla="*/ 262064 w 3883332"/>
                <a:gd name="connsiteY35" fmla="*/ 2085167 h 4876546"/>
                <a:gd name="connsiteX36" fmla="*/ 231818 w 3883332"/>
                <a:gd name="connsiteY36" fmla="*/ 2236480 h 4876546"/>
                <a:gd name="connsiteX37" fmla="*/ 73860 w 3883332"/>
                <a:gd name="connsiteY37" fmla="*/ 2430922 h 4876546"/>
                <a:gd name="connsiteX38" fmla="*/ 56334 w 3883332"/>
                <a:gd name="connsiteY38" fmla="*/ 2820508 h 4876546"/>
                <a:gd name="connsiteX39" fmla="*/ 208460 w 3883332"/>
                <a:gd name="connsiteY39" fmla="*/ 3046070 h 4876546"/>
                <a:gd name="connsiteX40" fmla="*/ 199946 w 3883332"/>
                <a:gd name="connsiteY40" fmla="*/ 3241782 h 4876546"/>
                <a:gd name="connsiteX41" fmla="*/ 177421 w 3883332"/>
                <a:gd name="connsiteY41" fmla="*/ 3269702 h 4876546"/>
                <a:gd name="connsiteX42" fmla="*/ 207566 w 3883332"/>
                <a:gd name="connsiteY42" fmla="*/ 3775162 h 4876546"/>
                <a:gd name="connsiteX43" fmla="*/ 264432 w 3883332"/>
                <a:gd name="connsiteY43" fmla="*/ 3798367 h 4876546"/>
                <a:gd name="connsiteX44" fmla="*/ 321317 w 3883332"/>
                <a:gd name="connsiteY44" fmla="*/ 3659012 h 4876546"/>
                <a:gd name="connsiteX45" fmla="*/ 303974 w 3883332"/>
                <a:gd name="connsiteY45" fmla="*/ 3371739 h 4876546"/>
                <a:gd name="connsiteX46" fmla="*/ 326489 w 3883332"/>
                <a:gd name="connsiteY46" fmla="*/ 3343829 h 4876546"/>
                <a:gd name="connsiteX47" fmla="*/ 343243 w 3883332"/>
                <a:gd name="connsiteY47" fmla="*/ 2955188 h 4876546"/>
                <a:gd name="connsiteX48" fmla="*/ 191107 w 3883332"/>
                <a:gd name="connsiteY48" fmla="*/ 2729616 h 4876546"/>
                <a:gd name="connsiteX49" fmla="*/ 200027 w 3883332"/>
                <a:gd name="connsiteY49" fmla="*/ 2533416 h 4876546"/>
                <a:gd name="connsiteX50" fmla="*/ 357995 w 3883332"/>
                <a:gd name="connsiteY50" fmla="*/ 2338974 h 4876546"/>
                <a:gd name="connsiteX51" fmla="*/ 417715 w 3883332"/>
                <a:gd name="connsiteY51" fmla="*/ 2038269 h 4876546"/>
                <a:gd name="connsiteX52" fmla="*/ 324680 w 3883332"/>
                <a:gd name="connsiteY52" fmla="*/ 1729557 h 4876546"/>
                <a:gd name="connsiteX53" fmla="*/ 392305 w 3883332"/>
                <a:gd name="connsiteY53" fmla="*/ 1544147 h 4876546"/>
                <a:gd name="connsiteX54" fmla="*/ 578457 w 3883332"/>
                <a:gd name="connsiteY54" fmla="*/ 1418824 h 4876546"/>
                <a:gd name="connsiteX55" fmla="*/ 712874 w 3883332"/>
                <a:gd name="connsiteY55" fmla="*/ 1058276 h 4876546"/>
                <a:gd name="connsiteX56" fmla="*/ 652645 w 3883332"/>
                <a:gd name="connsiteY56" fmla="*/ 842040 h 4876546"/>
                <a:gd name="connsiteX57" fmla="*/ 877527 w 3883332"/>
                <a:gd name="connsiteY57" fmla="*/ 499801 h 4876546"/>
                <a:gd name="connsiteX58" fmla="*/ 1184166 w 3883332"/>
                <a:gd name="connsiteY58" fmla="*/ 449113 h 4876546"/>
                <a:gd name="connsiteX59" fmla="*/ 1365562 w 3883332"/>
                <a:gd name="connsiteY59" fmla="*/ 357388 h 4876546"/>
                <a:gd name="connsiteX60" fmla="*/ 1513878 w 3883332"/>
                <a:gd name="connsiteY60" fmla="*/ 212161 h 4876546"/>
                <a:gd name="connsiteX61" fmla="*/ 1760583 w 3883332"/>
                <a:gd name="connsiteY61" fmla="*/ 212161 h 4876546"/>
                <a:gd name="connsiteX62" fmla="*/ 1828472 w 3883332"/>
                <a:gd name="connsiteY62" fmla="*/ 278638 h 4876546"/>
                <a:gd name="connsiteX63" fmla="*/ 2232373 w 3883332"/>
                <a:gd name="connsiteY63" fmla="*/ 331328 h 4876546"/>
                <a:gd name="connsiteX64" fmla="*/ 2489878 w 3883332"/>
                <a:gd name="connsiteY64" fmla="*/ 444683 h 4876546"/>
                <a:gd name="connsiteX65" fmla="*/ 2495578 w 3883332"/>
                <a:gd name="connsiteY65" fmla="*/ 473019 h 4876546"/>
                <a:gd name="connsiteX66" fmla="*/ 2927581 w 3883332"/>
                <a:gd name="connsiteY66" fmla="*/ 837560 h 4876546"/>
                <a:gd name="connsiteX67" fmla="*/ 3008394 w 3883332"/>
                <a:gd name="connsiteY67" fmla="*/ 840994 h 4876546"/>
                <a:gd name="connsiteX68" fmla="*/ 3171340 w 3883332"/>
                <a:gd name="connsiteY68" fmla="*/ 1056559 h 4876546"/>
                <a:gd name="connsiteX69" fmla="*/ 3307159 w 3883332"/>
                <a:gd name="connsiteY69" fmla="*/ 1419891 h 4876546"/>
                <a:gd name="connsiteX70" fmla="*/ 3489896 w 3883332"/>
                <a:gd name="connsiteY70" fmla="*/ 1542898 h 4876546"/>
                <a:gd name="connsiteX71" fmla="*/ 3558751 w 3883332"/>
                <a:gd name="connsiteY71" fmla="*/ 1731701 h 4876546"/>
                <a:gd name="connsiteX72" fmla="*/ 3466813 w 3883332"/>
                <a:gd name="connsiteY72" fmla="*/ 2036755 h 4876546"/>
                <a:gd name="connsiteX73" fmla="*/ 3527102 w 3883332"/>
                <a:gd name="connsiteY73" fmla="*/ 2340224 h 4876546"/>
                <a:gd name="connsiteX74" fmla="*/ 3682632 w 3883332"/>
                <a:gd name="connsiteY74" fmla="*/ 2531679 h 4876546"/>
                <a:gd name="connsiteX75" fmla="*/ 3691715 w 3883332"/>
                <a:gd name="connsiteY75" fmla="*/ 2731476 h 4876546"/>
                <a:gd name="connsiteX76" fmla="*/ 3542088 w 3883332"/>
                <a:gd name="connsiteY76" fmla="*/ 2953340 h 4876546"/>
                <a:gd name="connsiteX77" fmla="*/ 3559005 w 3883332"/>
                <a:gd name="connsiteY77" fmla="*/ 3345566 h 4876546"/>
                <a:gd name="connsiteX78" fmla="*/ 3622840 w 3883332"/>
                <a:gd name="connsiteY78" fmla="*/ 3460527 h 4876546"/>
                <a:gd name="connsiteX79" fmla="*/ 3719583 w 3883332"/>
                <a:gd name="connsiteY79" fmla="*/ 3522604 h 4876546"/>
                <a:gd name="connsiteX80" fmla="*/ 3781661 w 3883332"/>
                <a:gd name="connsiteY80" fmla="*/ 3425861 h 4876546"/>
                <a:gd name="connsiteX81" fmla="*/ 3685527 w 3883332"/>
                <a:gd name="connsiteY81" fmla="*/ 3243519 h 4876546"/>
                <a:gd name="connsiteX82" fmla="*/ 3676851 w 3883332"/>
                <a:gd name="connsiteY82" fmla="*/ 3044221 h 4876546"/>
                <a:gd name="connsiteX83" fmla="*/ 2995003 w 3883332"/>
                <a:gd name="connsiteY83" fmla="*/ 3899256 h 4876546"/>
                <a:gd name="connsiteX84" fmla="*/ 1368183 w 3883332"/>
                <a:gd name="connsiteY84" fmla="*/ 3581675 h 4876546"/>
                <a:gd name="connsiteX85" fmla="*/ 1635534 w 3883332"/>
                <a:gd name="connsiteY85" fmla="*/ 3177337 h 4876546"/>
                <a:gd name="connsiteX86" fmla="*/ 3029130 w 3883332"/>
                <a:gd name="connsiteY86" fmla="*/ 2143100 h 4876546"/>
                <a:gd name="connsiteX87" fmla="*/ 3029161 w 3883332"/>
                <a:gd name="connsiteY87" fmla="*/ 1719133 h 4876546"/>
                <a:gd name="connsiteX88" fmla="*/ 2216361 w 3883332"/>
                <a:gd name="connsiteY88" fmla="*/ 906333 h 4876546"/>
                <a:gd name="connsiteX89" fmla="*/ 1937489 w 3883332"/>
                <a:gd name="connsiteY89" fmla="*/ 906333 h 4876546"/>
                <a:gd name="connsiteX90" fmla="*/ 1308504 w 3883332"/>
                <a:gd name="connsiteY90" fmla="*/ 1298743 h 4876546"/>
                <a:gd name="connsiteX91" fmla="*/ 1252532 w 3883332"/>
                <a:gd name="connsiteY91" fmla="*/ 1651132 h 4876546"/>
                <a:gd name="connsiteX92" fmla="*/ 802271 w 3883332"/>
                <a:gd name="connsiteY92" fmla="*/ 2175805 h 4876546"/>
                <a:gd name="connsiteX93" fmla="*/ 775480 w 3883332"/>
                <a:gd name="connsiteY93" fmla="*/ 2287585 h 4876546"/>
                <a:gd name="connsiteX94" fmla="*/ 887260 w 3883332"/>
                <a:gd name="connsiteY94" fmla="*/ 2314377 h 4876546"/>
                <a:gd name="connsiteX95" fmla="*/ 1412359 w 3883332"/>
                <a:gd name="connsiteY95" fmla="*/ 1680810 h 4876546"/>
                <a:gd name="connsiteX96" fmla="*/ 1457988 w 3883332"/>
                <a:gd name="connsiteY96" fmla="*/ 1362629 h 4876546"/>
                <a:gd name="connsiteX97" fmla="*/ 1937489 w 3883332"/>
                <a:gd name="connsiteY97" fmla="*/ 1068913 h 4876546"/>
                <a:gd name="connsiteX98" fmla="*/ 2216361 w 3883332"/>
                <a:gd name="connsiteY98" fmla="*/ 1068913 h 4876546"/>
                <a:gd name="connsiteX99" fmla="*/ 2866601 w 3883332"/>
                <a:gd name="connsiteY99" fmla="*/ 1719153 h 4876546"/>
                <a:gd name="connsiteX100" fmla="*/ 2866601 w 3883332"/>
                <a:gd name="connsiteY100" fmla="*/ 2134616 h 4876546"/>
                <a:gd name="connsiteX101" fmla="*/ 1942041 w 3883332"/>
                <a:gd name="connsiteY101" fmla="*/ 3059176 h 4876546"/>
                <a:gd name="connsiteX102" fmla="*/ 1100264 w 3883332"/>
                <a:gd name="connsiteY102" fmla="*/ 2517618 h 4876546"/>
                <a:gd name="connsiteX103" fmla="*/ 992599 w 3883332"/>
                <a:gd name="connsiteY103" fmla="*/ 2477364 h 4876546"/>
                <a:gd name="connsiteX104" fmla="*/ 952345 w 3883332"/>
                <a:gd name="connsiteY104" fmla="*/ 2585029 h 4876546"/>
                <a:gd name="connsiteX105" fmla="*/ 1474670 w 3883332"/>
                <a:gd name="connsiteY105" fmla="*/ 3115544 h 4876546"/>
                <a:gd name="connsiteX106" fmla="*/ 1474670 w 3883332"/>
                <a:gd name="connsiteY106" fmla="*/ 3137459 h 4876546"/>
                <a:gd name="connsiteX107" fmla="*/ 1135052 w 3883332"/>
                <a:gd name="connsiteY107" fmla="*/ 3476214 h 4876546"/>
                <a:gd name="connsiteX108" fmla="*/ 296110 w 3883332"/>
                <a:gd name="connsiteY108" fmla="*/ 4315135 h 4876546"/>
                <a:gd name="connsiteX109" fmla="*/ 296110 w 3883332"/>
                <a:gd name="connsiteY109" fmla="*/ 4795266 h 4876546"/>
                <a:gd name="connsiteX110" fmla="*/ 377390 w 3883332"/>
                <a:gd name="connsiteY110" fmla="*/ 4876546 h 4876546"/>
                <a:gd name="connsiteX111" fmla="*/ 458670 w 3883332"/>
                <a:gd name="connsiteY111" fmla="*/ 4795266 h 4876546"/>
                <a:gd name="connsiteX112" fmla="*/ 458670 w 3883332"/>
                <a:gd name="connsiteY112" fmla="*/ 4315135 h 4876546"/>
                <a:gd name="connsiteX113" fmla="*/ 1135052 w 3883332"/>
                <a:gd name="connsiteY113" fmla="*/ 3638774 h 4876546"/>
                <a:gd name="connsiteX114" fmla="*/ 1179421 w 3883332"/>
                <a:gd name="connsiteY114" fmla="*/ 3636752 h 4876546"/>
                <a:gd name="connsiteX115" fmla="*/ 3038579 w 3883332"/>
                <a:gd name="connsiteY115" fmla="*/ 4055892 h 4876546"/>
                <a:gd name="connsiteX116" fmla="*/ 3095099 w 3883332"/>
                <a:gd name="connsiteY116" fmla="*/ 3955796 h 4876546"/>
                <a:gd name="connsiteX117" fmla="*/ 2995003 w 3883332"/>
                <a:gd name="connsiteY117" fmla="*/ 3899256 h 4876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3883332" h="4876546">
                  <a:moveTo>
                    <a:pt x="3587961" y="4315094"/>
                  </a:moveTo>
                  <a:lnTo>
                    <a:pt x="3587961" y="4795226"/>
                  </a:lnTo>
                  <a:cubicBezTo>
                    <a:pt x="3587961" y="4840113"/>
                    <a:pt x="3551568" y="4876506"/>
                    <a:pt x="3506681" y="4876506"/>
                  </a:cubicBezTo>
                  <a:cubicBezTo>
                    <a:pt x="3461794" y="4876506"/>
                    <a:pt x="3425401" y="4840113"/>
                    <a:pt x="3425401" y="4795226"/>
                  </a:cubicBezTo>
                  <a:lnTo>
                    <a:pt x="3425401" y="4315094"/>
                  </a:lnTo>
                  <a:cubicBezTo>
                    <a:pt x="3425401" y="3941257"/>
                    <a:pt x="3122887" y="3638733"/>
                    <a:pt x="2749019" y="3638733"/>
                  </a:cubicBezTo>
                  <a:cubicBezTo>
                    <a:pt x="2572123" y="3638733"/>
                    <a:pt x="2411615" y="3548614"/>
                    <a:pt x="2319678" y="3397646"/>
                  </a:cubicBezTo>
                  <a:cubicBezTo>
                    <a:pt x="2296320" y="3359313"/>
                    <a:pt x="2308471" y="3309305"/>
                    <a:pt x="2346815" y="3285957"/>
                  </a:cubicBezTo>
                  <a:cubicBezTo>
                    <a:pt x="2385128" y="3262579"/>
                    <a:pt x="2435146" y="3274741"/>
                    <a:pt x="2458504" y="3313095"/>
                  </a:cubicBezTo>
                  <a:cubicBezTo>
                    <a:pt x="2520703" y="3415213"/>
                    <a:pt x="2629314" y="3476173"/>
                    <a:pt x="2749019" y="3476173"/>
                  </a:cubicBezTo>
                  <a:cubicBezTo>
                    <a:pt x="3212691" y="3476153"/>
                    <a:pt x="3587961" y="3851382"/>
                    <a:pt x="3587961" y="4315094"/>
                  </a:cubicBezTo>
                  <a:close/>
                  <a:moveTo>
                    <a:pt x="3826477" y="2822367"/>
                  </a:moveTo>
                  <a:cubicBezTo>
                    <a:pt x="3908346" y="2700985"/>
                    <a:pt x="3901234" y="2542977"/>
                    <a:pt x="3808798" y="2429185"/>
                  </a:cubicBezTo>
                  <a:lnTo>
                    <a:pt x="3653269" y="2237730"/>
                  </a:lnTo>
                  <a:cubicBezTo>
                    <a:pt x="3617983" y="2194306"/>
                    <a:pt x="3606482" y="2136709"/>
                    <a:pt x="3622464" y="2083653"/>
                  </a:cubicBezTo>
                  <a:lnTo>
                    <a:pt x="3714402" y="1778610"/>
                  </a:lnTo>
                  <a:cubicBezTo>
                    <a:pt x="3756444" y="1639113"/>
                    <a:pt x="3702698" y="1490177"/>
                    <a:pt x="3580676" y="1408034"/>
                  </a:cubicBezTo>
                  <a:lnTo>
                    <a:pt x="3397938" y="1285027"/>
                  </a:lnTo>
                  <a:cubicBezTo>
                    <a:pt x="3336856" y="1243909"/>
                    <a:pt x="3308764" y="1169518"/>
                    <a:pt x="3328007" y="1099891"/>
                  </a:cubicBezTo>
                  <a:cubicBezTo>
                    <a:pt x="3385066" y="893663"/>
                    <a:pt x="3233194" y="687863"/>
                    <a:pt x="3015302" y="678566"/>
                  </a:cubicBezTo>
                  <a:lnTo>
                    <a:pt x="2934490" y="675132"/>
                  </a:lnTo>
                  <a:cubicBezTo>
                    <a:pt x="2796456" y="669260"/>
                    <a:pt x="2681506" y="572953"/>
                    <a:pt x="2654937" y="440954"/>
                  </a:cubicBezTo>
                  <a:lnTo>
                    <a:pt x="2649238" y="412618"/>
                  </a:lnTo>
                  <a:cubicBezTo>
                    <a:pt x="2604066" y="188123"/>
                    <a:pt x="2349619" y="78872"/>
                    <a:pt x="2152678" y="189636"/>
                  </a:cubicBezTo>
                  <a:cubicBezTo>
                    <a:pt x="2084331" y="228072"/>
                    <a:pt x="1997789" y="216906"/>
                    <a:pt x="1942203" y="162479"/>
                  </a:cubicBezTo>
                  <a:lnTo>
                    <a:pt x="1874314" y="96012"/>
                  </a:lnTo>
                  <a:cubicBezTo>
                    <a:pt x="1743585" y="-32004"/>
                    <a:pt x="1530876" y="-32004"/>
                    <a:pt x="1400147" y="96012"/>
                  </a:cubicBezTo>
                  <a:lnTo>
                    <a:pt x="1251831" y="241229"/>
                  </a:lnTo>
                  <a:cubicBezTo>
                    <a:pt x="1226167" y="266365"/>
                    <a:pt x="1193594" y="282783"/>
                    <a:pt x="1157638" y="288737"/>
                  </a:cubicBezTo>
                  <a:lnTo>
                    <a:pt x="851009" y="339425"/>
                  </a:lnTo>
                  <a:cubicBezTo>
                    <a:pt x="590944" y="382433"/>
                    <a:pt x="426859" y="637184"/>
                    <a:pt x="496049" y="885647"/>
                  </a:cubicBezTo>
                  <a:lnTo>
                    <a:pt x="556278" y="1101883"/>
                  </a:lnTo>
                  <a:cubicBezTo>
                    <a:pt x="575348" y="1170341"/>
                    <a:pt x="547794" y="1243513"/>
                    <a:pt x="487687" y="1283960"/>
                  </a:cubicBezTo>
                  <a:lnTo>
                    <a:pt x="301526" y="1409294"/>
                  </a:lnTo>
                  <a:cubicBezTo>
                    <a:pt x="180632" y="1490696"/>
                    <a:pt x="127383" y="1638249"/>
                    <a:pt x="169039" y="1776466"/>
                  </a:cubicBezTo>
                  <a:lnTo>
                    <a:pt x="262064" y="2085167"/>
                  </a:lnTo>
                  <a:cubicBezTo>
                    <a:pt x="277761" y="2137268"/>
                    <a:pt x="266464" y="2193829"/>
                    <a:pt x="231818" y="2236480"/>
                  </a:cubicBezTo>
                  <a:lnTo>
                    <a:pt x="73860" y="2430922"/>
                  </a:lnTo>
                  <a:cubicBezTo>
                    <a:pt x="-17742" y="2543678"/>
                    <a:pt x="-24783" y="2700244"/>
                    <a:pt x="56334" y="2820508"/>
                  </a:cubicBezTo>
                  <a:lnTo>
                    <a:pt x="208460" y="3046070"/>
                  </a:lnTo>
                  <a:cubicBezTo>
                    <a:pt x="249131" y="3106380"/>
                    <a:pt x="245707" y="3185028"/>
                    <a:pt x="199946" y="3241782"/>
                  </a:cubicBezTo>
                  <a:lnTo>
                    <a:pt x="177421" y="3269702"/>
                  </a:lnTo>
                  <a:cubicBezTo>
                    <a:pt x="55186" y="3421329"/>
                    <a:pt x="68140" y="3638642"/>
                    <a:pt x="207566" y="3775162"/>
                  </a:cubicBezTo>
                  <a:cubicBezTo>
                    <a:pt x="223395" y="3790645"/>
                    <a:pt x="243919" y="3798367"/>
                    <a:pt x="264432" y="3798367"/>
                  </a:cubicBezTo>
                  <a:cubicBezTo>
                    <a:pt x="336679" y="3798367"/>
                    <a:pt x="373448" y="3710066"/>
                    <a:pt x="321317" y="3659012"/>
                  </a:cubicBezTo>
                  <a:cubicBezTo>
                    <a:pt x="241998" y="3581349"/>
                    <a:pt x="234561" y="3457844"/>
                    <a:pt x="303974" y="3371739"/>
                  </a:cubicBezTo>
                  <a:lnTo>
                    <a:pt x="326489" y="3343829"/>
                  </a:lnTo>
                  <a:cubicBezTo>
                    <a:pt x="417309" y="3231185"/>
                    <a:pt x="424055" y="3075005"/>
                    <a:pt x="343243" y="2955188"/>
                  </a:cubicBezTo>
                  <a:lnTo>
                    <a:pt x="191107" y="2729616"/>
                  </a:lnTo>
                  <a:cubicBezTo>
                    <a:pt x="150284" y="2669093"/>
                    <a:pt x="153870" y="2590241"/>
                    <a:pt x="200027" y="2533416"/>
                  </a:cubicBezTo>
                  <a:lnTo>
                    <a:pt x="357995" y="2338974"/>
                  </a:lnTo>
                  <a:cubicBezTo>
                    <a:pt x="426646" y="2254453"/>
                    <a:pt x="448978" y="2142043"/>
                    <a:pt x="417715" y="2038269"/>
                  </a:cubicBezTo>
                  <a:lnTo>
                    <a:pt x="324680" y="1729557"/>
                  </a:lnTo>
                  <a:cubicBezTo>
                    <a:pt x="303720" y="1660002"/>
                    <a:pt x="330898" y="1585488"/>
                    <a:pt x="392305" y="1544147"/>
                  </a:cubicBezTo>
                  <a:lnTo>
                    <a:pt x="578457" y="1418824"/>
                  </a:lnTo>
                  <a:cubicBezTo>
                    <a:pt x="696760" y="1339210"/>
                    <a:pt x="750770" y="1194308"/>
                    <a:pt x="712874" y="1058276"/>
                  </a:cubicBezTo>
                  <a:lnTo>
                    <a:pt x="652645" y="842040"/>
                  </a:lnTo>
                  <a:cubicBezTo>
                    <a:pt x="608287" y="682823"/>
                    <a:pt x="716470" y="526430"/>
                    <a:pt x="877527" y="499801"/>
                  </a:cubicBezTo>
                  <a:lnTo>
                    <a:pt x="1184166" y="449113"/>
                  </a:lnTo>
                  <a:cubicBezTo>
                    <a:pt x="1253203" y="437703"/>
                    <a:pt x="1315931" y="405983"/>
                    <a:pt x="1365562" y="357388"/>
                  </a:cubicBezTo>
                  <a:lnTo>
                    <a:pt x="1513878" y="212161"/>
                  </a:lnTo>
                  <a:cubicBezTo>
                    <a:pt x="1581889" y="145572"/>
                    <a:pt x="1692572" y="145552"/>
                    <a:pt x="1760583" y="212161"/>
                  </a:cubicBezTo>
                  <a:lnTo>
                    <a:pt x="1828472" y="278638"/>
                  </a:lnTo>
                  <a:cubicBezTo>
                    <a:pt x="1935366" y="383276"/>
                    <a:pt x="2101461" y="404957"/>
                    <a:pt x="2232373" y="331328"/>
                  </a:cubicBezTo>
                  <a:cubicBezTo>
                    <a:pt x="2336889" y="272501"/>
                    <a:pt x="2467262" y="332354"/>
                    <a:pt x="2489878" y="444683"/>
                  </a:cubicBezTo>
                  <a:lnTo>
                    <a:pt x="2495578" y="473019"/>
                  </a:lnTo>
                  <a:cubicBezTo>
                    <a:pt x="2536929" y="678576"/>
                    <a:pt x="2714577" y="828477"/>
                    <a:pt x="2927581" y="837560"/>
                  </a:cubicBezTo>
                  <a:lnTo>
                    <a:pt x="3008394" y="840994"/>
                  </a:lnTo>
                  <a:cubicBezTo>
                    <a:pt x="3121861" y="845820"/>
                    <a:pt x="3200489" y="951230"/>
                    <a:pt x="3171340" y="1056559"/>
                  </a:cubicBezTo>
                  <a:cubicBezTo>
                    <a:pt x="3133423" y="1193658"/>
                    <a:pt x="3188012" y="1339667"/>
                    <a:pt x="3307159" y="1419891"/>
                  </a:cubicBezTo>
                  <a:lnTo>
                    <a:pt x="3489896" y="1542898"/>
                  </a:lnTo>
                  <a:cubicBezTo>
                    <a:pt x="3552431" y="1584991"/>
                    <a:pt x="3580107" y="1660865"/>
                    <a:pt x="3558751" y="1731701"/>
                  </a:cubicBezTo>
                  <a:lnTo>
                    <a:pt x="3466813" y="2036755"/>
                  </a:lnTo>
                  <a:cubicBezTo>
                    <a:pt x="3435266" y="2141474"/>
                    <a:pt x="3457791" y="2254921"/>
                    <a:pt x="3527102" y="2340224"/>
                  </a:cubicBezTo>
                  <a:lnTo>
                    <a:pt x="3682632" y="2531679"/>
                  </a:lnTo>
                  <a:cubicBezTo>
                    <a:pt x="3729642" y="2589540"/>
                    <a:pt x="3733279" y="2669835"/>
                    <a:pt x="3691715" y="2731476"/>
                  </a:cubicBezTo>
                  <a:lnTo>
                    <a:pt x="3542088" y="2953340"/>
                  </a:lnTo>
                  <a:cubicBezTo>
                    <a:pt x="3460544" y="3074243"/>
                    <a:pt x="3467341" y="3231876"/>
                    <a:pt x="3559005" y="3345566"/>
                  </a:cubicBezTo>
                  <a:cubicBezTo>
                    <a:pt x="3583490" y="3375914"/>
                    <a:pt x="3610740" y="3405023"/>
                    <a:pt x="3622840" y="3460527"/>
                  </a:cubicBezTo>
                  <a:cubicBezTo>
                    <a:pt x="3632421" y="3504387"/>
                    <a:pt x="3675733" y="3532155"/>
                    <a:pt x="3719583" y="3522604"/>
                  </a:cubicBezTo>
                  <a:cubicBezTo>
                    <a:pt x="3763434" y="3513033"/>
                    <a:pt x="3791232" y="3469721"/>
                    <a:pt x="3781661" y="3425861"/>
                  </a:cubicBezTo>
                  <a:cubicBezTo>
                    <a:pt x="3760955" y="3331027"/>
                    <a:pt x="3713365" y="3278033"/>
                    <a:pt x="3685527" y="3243519"/>
                  </a:cubicBezTo>
                  <a:cubicBezTo>
                    <a:pt x="3638923" y="3185729"/>
                    <a:pt x="3635438" y="3105628"/>
                    <a:pt x="3676851" y="3044221"/>
                  </a:cubicBezTo>
                  <a:close/>
                  <a:moveTo>
                    <a:pt x="2995003" y="3899256"/>
                  </a:moveTo>
                  <a:cubicBezTo>
                    <a:pt x="2406576" y="4062933"/>
                    <a:pt x="1822183" y="3934491"/>
                    <a:pt x="1368183" y="3581675"/>
                  </a:cubicBezTo>
                  <a:cubicBezTo>
                    <a:pt x="1515432" y="3504489"/>
                    <a:pt x="1621574" y="3355564"/>
                    <a:pt x="1635534" y="3177337"/>
                  </a:cubicBezTo>
                  <a:cubicBezTo>
                    <a:pt x="2329238" y="3382142"/>
                    <a:pt x="3023563" y="2861168"/>
                    <a:pt x="3029130" y="2143100"/>
                  </a:cubicBezTo>
                  <a:cubicBezTo>
                    <a:pt x="3029181" y="2141291"/>
                    <a:pt x="3029161" y="1720942"/>
                    <a:pt x="3029161" y="1719133"/>
                  </a:cubicBezTo>
                  <a:cubicBezTo>
                    <a:pt x="3029161" y="1270955"/>
                    <a:pt x="2664539" y="906333"/>
                    <a:pt x="2216361" y="906333"/>
                  </a:cubicBezTo>
                  <a:lnTo>
                    <a:pt x="1937489" y="906333"/>
                  </a:lnTo>
                  <a:cubicBezTo>
                    <a:pt x="1661543" y="906333"/>
                    <a:pt x="1408773" y="1064026"/>
                    <a:pt x="1308504" y="1298743"/>
                  </a:cubicBezTo>
                  <a:cubicBezTo>
                    <a:pt x="1247269" y="1442060"/>
                    <a:pt x="1273543" y="1537909"/>
                    <a:pt x="1252532" y="1651132"/>
                  </a:cubicBezTo>
                  <a:cubicBezTo>
                    <a:pt x="1217998" y="1837233"/>
                    <a:pt x="1066503" y="2013753"/>
                    <a:pt x="802271" y="2175805"/>
                  </a:cubicBezTo>
                  <a:cubicBezTo>
                    <a:pt x="764009" y="2199274"/>
                    <a:pt x="752010" y="2249312"/>
                    <a:pt x="775480" y="2287585"/>
                  </a:cubicBezTo>
                  <a:cubicBezTo>
                    <a:pt x="798949" y="2325848"/>
                    <a:pt x="848977" y="2337857"/>
                    <a:pt x="887260" y="2314377"/>
                  </a:cubicBezTo>
                  <a:cubicBezTo>
                    <a:pt x="1192395" y="2127260"/>
                    <a:pt x="1369067" y="1914093"/>
                    <a:pt x="1412359" y="1680810"/>
                  </a:cubicBezTo>
                  <a:cubicBezTo>
                    <a:pt x="1436560" y="1550548"/>
                    <a:pt x="1410876" y="1472905"/>
                    <a:pt x="1457988" y="1362629"/>
                  </a:cubicBezTo>
                  <a:cubicBezTo>
                    <a:pt x="1533050" y="1186952"/>
                    <a:pt x="1725744" y="1068913"/>
                    <a:pt x="1937489" y="1068913"/>
                  </a:cubicBezTo>
                  <a:lnTo>
                    <a:pt x="2216361" y="1068913"/>
                  </a:lnTo>
                  <a:cubicBezTo>
                    <a:pt x="2574907" y="1068913"/>
                    <a:pt x="2866601" y="1360607"/>
                    <a:pt x="2866601" y="1719153"/>
                  </a:cubicBezTo>
                  <a:lnTo>
                    <a:pt x="2866601" y="2134616"/>
                  </a:lnTo>
                  <a:cubicBezTo>
                    <a:pt x="2866601" y="2644425"/>
                    <a:pt x="2451849" y="3059176"/>
                    <a:pt x="1942041" y="3059176"/>
                  </a:cubicBezTo>
                  <a:cubicBezTo>
                    <a:pt x="1580629" y="3059176"/>
                    <a:pt x="1250206" y="2846598"/>
                    <a:pt x="1100264" y="2517618"/>
                  </a:cubicBezTo>
                  <a:cubicBezTo>
                    <a:pt x="1081651" y="2476764"/>
                    <a:pt x="1033442" y="2458740"/>
                    <a:pt x="992599" y="2477364"/>
                  </a:cubicBezTo>
                  <a:cubicBezTo>
                    <a:pt x="951745" y="2495977"/>
                    <a:pt x="933722" y="2544176"/>
                    <a:pt x="952345" y="2585029"/>
                  </a:cubicBezTo>
                  <a:cubicBezTo>
                    <a:pt x="1060305" y="2821900"/>
                    <a:pt x="1247909" y="3007299"/>
                    <a:pt x="1474670" y="3115544"/>
                  </a:cubicBezTo>
                  <a:lnTo>
                    <a:pt x="1474670" y="3137459"/>
                  </a:lnTo>
                  <a:cubicBezTo>
                    <a:pt x="1474670" y="3324850"/>
                    <a:pt x="1322829" y="3476214"/>
                    <a:pt x="1135052" y="3476214"/>
                  </a:cubicBezTo>
                  <a:cubicBezTo>
                    <a:pt x="670405" y="3476214"/>
                    <a:pt x="296110" y="3852347"/>
                    <a:pt x="296110" y="4315135"/>
                  </a:cubicBezTo>
                  <a:lnTo>
                    <a:pt x="296110" y="4795266"/>
                  </a:lnTo>
                  <a:cubicBezTo>
                    <a:pt x="296110" y="4840153"/>
                    <a:pt x="332504" y="4876546"/>
                    <a:pt x="377390" y="4876546"/>
                  </a:cubicBezTo>
                  <a:cubicBezTo>
                    <a:pt x="422277" y="4876546"/>
                    <a:pt x="458670" y="4840153"/>
                    <a:pt x="458670" y="4795266"/>
                  </a:cubicBezTo>
                  <a:lnTo>
                    <a:pt x="458670" y="4315135"/>
                  </a:lnTo>
                  <a:cubicBezTo>
                    <a:pt x="458670" y="3941318"/>
                    <a:pt x="761184" y="3638774"/>
                    <a:pt x="1135052" y="3638774"/>
                  </a:cubicBezTo>
                  <a:cubicBezTo>
                    <a:pt x="1150018" y="3638774"/>
                    <a:pt x="1164801" y="3638022"/>
                    <a:pt x="1179421" y="3636752"/>
                  </a:cubicBezTo>
                  <a:cubicBezTo>
                    <a:pt x="1677535" y="4071143"/>
                    <a:pt x="2354669" y="4246159"/>
                    <a:pt x="3038579" y="4055892"/>
                  </a:cubicBezTo>
                  <a:cubicBezTo>
                    <a:pt x="3081830" y="4043863"/>
                    <a:pt x="3107129" y="3999047"/>
                    <a:pt x="3095099" y="3955796"/>
                  </a:cubicBezTo>
                  <a:cubicBezTo>
                    <a:pt x="3083070" y="3912525"/>
                    <a:pt x="3038285" y="3887206"/>
                    <a:pt x="2995003" y="3899256"/>
                  </a:cubicBezTo>
                  <a:close/>
                </a:path>
              </a:pathLst>
            </a:custGeom>
            <a:solidFill>
              <a:schemeClr val="tx1"/>
            </a:solidFill>
            <a:ln w="101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25" name="Gráfico 23">
            <a:extLst>
              <a:ext uri="{FF2B5EF4-FFF2-40B4-BE49-F238E27FC236}">
                <a16:creationId xmlns:a16="http://schemas.microsoft.com/office/drawing/2014/main" id="{0E4FBA51-9B11-4D49-9FC3-A2D13260F74F}"/>
              </a:ext>
            </a:extLst>
          </p:cNvPr>
          <p:cNvSpPr>
            <a:spLocks noChangeAspect="1"/>
          </p:cNvSpPr>
          <p:nvPr/>
        </p:nvSpPr>
        <p:spPr>
          <a:xfrm>
            <a:off x="6767250" y="4253485"/>
            <a:ext cx="1228723" cy="720000"/>
          </a:xfrm>
          <a:custGeom>
            <a:avLst/>
            <a:gdLst>
              <a:gd name="connsiteX0" fmla="*/ 178464 w 2024980"/>
              <a:gd name="connsiteY0" fmla="*/ 771 h 1186586"/>
              <a:gd name="connsiteX1" fmla="*/ 179579 w 2024980"/>
              <a:gd name="connsiteY1" fmla="*/ 261795 h 1186586"/>
              <a:gd name="connsiteX2" fmla="*/ 135459 w 2024980"/>
              <a:gd name="connsiteY2" fmla="*/ 267776 h 1186586"/>
              <a:gd name="connsiteX3" fmla="*/ 114894 w 2024980"/>
              <a:gd name="connsiteY3" fmla="*/ 293961 h 1186586"/>
              <a:gd name="connsiteX4" fmla="*/ 104045 w 2024980"/>
              <a:gd name="connsiteY4" fmla="*/ 326498 h 1186586"/>
              <a:gd name="connsiteX5" fmla="*/ 102922 w 2024980"/>
              <a:gd name="connsiteY5" fmla="*/ 366512 h 1186586"/>
              <a:gd name="connsiteX6" fmla="*/ 93949 w 2024980"/>
              <a:gd name="connsiteY6" fmla="*/ 397173 h 1186586"/>
              <a:gd name="connsiteX7" fmla="*/ 92454 w 2024980"/>
              <a:gd name="connsiteY7" fmla="*/ 411013 h 1186586"/>
              <a:gd name="connsiteX8" fmla="*/ 93949 w 2024980"/>
              <a:gd name="connsiteY8" fmla="*/ 430082 h 1186586"/>
              <a:gd name="connsiteX9" fmla="*/ 99188 w 2024980"/>
              <a:gd name="connsiteY9" fmla="*/ 448037 h 1186586"/>
              <a:gd name="connsiteX10" fmla="*/ 122000 w 2024980"/>
              <a:gd name="connsiteY10" fmla="*/ 448780 h 1186586"/>
              <a:gd name="connsiteX11" fmla="*/ 142193 w 2024980"/>
              <a:gd name="connsiteY11" fmla="*/ 446542 h 1186586"/>
              <a:gd name="connsiteX12" fmla="*/ 156033 w 2024980"/>
              <a:gd name="connsiteY12" fmla="*/ 462620 h 1186586"/>
              <a:gd name="connsiteX13" fmla="*/ 167996 w 2024980"/>
              <a:gd name="connsiteY13" fmla="*/ 481317 h 1186586"/>
              <a:gd name="connsiteX14" fmla="*/ 167996 w 2024980"/>
              <a:gd name="connsiteY14" fmla="*/ 497767 h 1186586"/>
              <a:gd name="connsiteX15" fmla="*/ 166129 w 2024980"/>
              <a:gd name="connsiteY15" fmla="*/ 510483 h 1186586"/>
              <a:gd name="connsiteX16" fmla="*/ 163891 w 2024980"/>
              <a:gd name="connsiteY16" fmla="*/ 531047 h 1186586"/>
              <a:gd name="connsiteX17" fmla="*/ 154547 w 2024980"/>
              <a:gd name="connsiteY17" fmla="*/ 549745 h 1186586"/>
              <a:gd name="connsiteX18" fmla="*/ 136592 w 2024980"/>
              <a:gd name="connsiteY18" fmla="*/ 577415 h 1186586"/>
              <a:gd name="connsiteX19" fmla="*/ 129487 w 2024980"/>
              <a:gd name="connsiteY19" fmla="*/ 583778 h 1186586"/>
              <a:gd name="connsiteX20" fmla="*/ 114904 w 2024980"/>
              <a:gd name="connsiteY20" fmla="*/ 596484 h 1186586"/>
              <a:gd name="connsiteX21" fmla="*/ 105931 w 2024980"/>
              <a:gd name="connsiteY21" fmla="*/ 609952 h 1186586"/>
              <a:gd name="connsiteX22" fmla="*/ 100321 w 2024980"/>
              <a:gd name="connsiteY22" fmla="*/ 612200 h 1186586"/>
              <a:gd name="connsiteX23" fmla="*/ 96959 w 2024980"/>
              <a:gd name="connsiteY23" fmla="*/ 626783 h 1186586"/>
              <a:gd name="connsiteX24" fmla="*/ 94711 w 2024980"/>
              <a:gd name="connsiteY24" fmla="*/ 627898 h 1186586"/>
              <a:gd name="connsiteX25" fmla="*/ 89110 w 2024980"/>
              <a:gd name="connsiteY25" fmla="*/ 640604 h 1186586"/>
              <a:gd name="connsiteX26" fmla="*/ 80138 w 2024980"/>
              <a:gd name="connsiteY26" fmla="*/ 640604 h 1186586"/>
              <a:gd name="connsiteX27" fmla="*/ 70041 w 2024980"/>
              <a:gd name="connsiteY27" fmla="*/ 646967 h 1186586"/>
              <a:gd name="connsiteX28" fmla="*/ 51715 w 2024980"/>
              <a:gd name="connsiteY28" fmla="*/ 652958 h 1186586"/>
              <a:gd name="connsiteX29" fmla="*/ 43114 w 2024980"/>
              <a:gd name="connsiteY29" fmla="*/ 660806 h 1186586"/>
              <a:gd name="connsiteX30" fmla="*/ 36751 w 2024980"/>
              <a:gd name="connsiteY30" fmla="*/ 660806 h 1186586"/>
              <a:gd name="connsiteX31" fmla="*/ 12444 w 2024980"/>
              <a:gd name="connsiteY31" fmla="*/ 695963 h 1186586"/>
              <a:gd name="connsiteX32" fmla="*/ 6081 w 2024980"/>
              <a:gd name="connsiteY32" fmla="*/ 714661 h 1186586"/>
              <a:gd name="connsiteX33" fmla="*/ 1214 w 2024980"/>
              <a:gd name="connsiteY33" fmla="*/ 727367 h 1186586"/>
              <a:gd name="connsiteX34" fmla="*/ 3080 w 2024980"/>
              <a:gd name="connsiteY34" fmla="*/ 735587 h 1186586"/>
              <a:gd name="connsiteX35" fmla="*/ 90 w 2024980"/>
              <a:gd name="connsiteY35" fmla="*/ 741578 h 1186586"/>
              <a:gd name="connsiteX36" fmla="*/ 4576 w 2024980"/>
              <a:gd name="connsiteY36" fmla="*/ 752427 h 1186586"/>
              <a:gd name="connsiteX37" fmla="*/ 4576 w 2024980"/>
              <a:gd name="connsiteY37" fmla="*/ 764762 h 1186586"/>
              <a:gd name="connsiteX38" fmla="*/ 10558 w 2024980"/>
              <a:gd name="connsiteY38" fmla="*/ 767010 h 1186586"/>
              <a:gd name="connsiteX39" fmla="*/ 9815 w 2024980"/>
              <a:gd name="connsiteY39" fmla="*/ 773744 h 1186586"/>
              <a:gd name="connsiteX40" fmla="*/ 13186 w 2024980"/>
              <a:gd name="connsiteY40" fmla="*/ 780098 h 1186586"/>
              <a:gd name="connsiteX41" fmla="*/ 15796 w 2024980"/>
              <a:gd name="connsiteY41" fmla="*/ 793185 h 1186586"/>
              <a:gd name="connsiteX42" fmla="*/ 16920 w 2024980"/>
              <a:gd name="connsiteY42" fmla="*/ 798052 h 1186586"/>
              <a:gd name="connsiteX43" fmla="*/ 20664 w 2024980"/>
              <a:gd name="connsiteY43" fmla="*/ 808149 h 1186586"/>
              <a:gd name="connsiteX44" fmla="*/ 24407 w 2024980"/>
              <a:gd name="connsiteY44" fmla="*/ 814502 h 1186586"/>
              <a:gd name="connsiteX45" fmla="*/ 27398 w 2024980"/>
              <a:gd name="connsiteY45" fmla="*/ 826103 h 1186586"/>
              <a:gd name="connsiteX46" fmla="*/ 20664 w 2024980"/>
              <a:gd name="connsiteY46" fmla="*/ 841429 h 1186586"/>
              <a:gd name="connsiteX47" fmla="*/ 23273 w 2024980"/>
              <a:gd name="connsiteY47" fmla="*/ 848906 h 1186586"/>
              <a:gd name="connsiteX48" fmla="*/ 22531 w 2024980"/>
              <a:gd name="connsiteY48" fmla="*/ 853030 h 1186586"/>
              <a:gd name="connsiteX49" fmla="*/ 21778 w 2024980"/>
              <a:gd name="connsiteY49" fmla="*/ 857898 h 1186586"/>
              <a:gd name="connsiteX50" fmla="*/ 20654 w 2024980"/>
              <a:gd name="connsiteY50" fmla="*/ 865365 h 1186586"/>
              <a:gd name="connsiteX51" fmla="*/ 19902 w 2024980"/>
              <a:gd name="connsiteY51" fmla="*/ 872480 h 1186586"/>
              <a:gd name="connsiteX52" fmla="*/ 23645 w 2024980"/>
              <a:gd name="connsiteY52" fmla="*/ 878453 h 1186586"/>
              <a:gd name="connsiteX53" fmla="*/ 31875 w 2024980"/>
              <a:gd name="connsiteY53" fmla="*/ 893045 h 1186586"/>
              <a:gd name="connsiteX54" fmla="*/ 25131 w 2024980"/>
              <a:gd name="connsiteY54" fmla="*/ 908361 h 1186586"/>
              <a:gd name="connsiteX55" fmla="*/ 19530 w 2024980"/>
              <a:gd name="connsiteY55" fmla="*/ 909123 h 1186586"/>
              <a:gd name="connsiteX56" fmla="*/ 25512 w 2024980"/>
              <a:gd name="connsiteY56" fmla="*/ 927821 h 1186586"/>
              <a:gd name="connsiteX57" fmla="*/ 43838 w 2024980"/>
              <a:gd name="connsiteY57" fmla="*/ 928564 h 1186586"/>
              <a:gd name="connsiteX58" fmla="*/ 48696 w 2024980"/>
              <a:gd name="connsiteY58" fmla="*/ 922954 h 1186586"/>
              <a:gd name="connsiteX59" fmla="*/ 57668 w 2024980"/>
              <a:gd name="connsiteY59" fmla="*/ 925192 h 1186586"/>
              <a:gd name="connsiteX60" fmla="*/ 61040 w 2024980"/>
              <a:gd name="connsiteY60" fmla="*/ 930812 h 1186586"/>
              <a:gd name="connsiteX61" fmla="*/ 64031 w 2024980"/>
              <a:gd name="connsiteY61" fmla="*/ 932297 h 1186586"/>
              <a:gd name="connsiteX62" fmla="*/ 70022 w 2024980"/>
              <a:gd name="connsiteY62" fmla="*/ 936784 h 1186586"/>
              <a:gd name="connsiteX63" fmla="*/ 72261 w 2024980"/>
              <a:gd name="connsiteY63" fmla="*/ 944632 h 1186586"/>
              <a:gd name="connsiteX64" fmla="*/ 70765 w 2024980"/>
              <a:gd name="connsiteY64" fmla="*/ 955110 h 1186586"/>
              <a:gd name="connsiteX65" fmla="*/ 71508 w 2024980"/>
              <a:gd name="connsiteY65" fmla="*/ 964073 h 1186586"/>
              <a:gd name="connsiteX66" fmla="*/ 70765 w 2024980"/>
              <a:gd name="connsiteY66" fmla="*/ 978665 h 1186586"/>
              <a:gd name="connsiteX67" fmla="*/ 60669 w 2024980"/>
              <a:gd name="connsiteY67" fmla="*/ 992505 h 1186586"/>
              <a:gd name="connsiteX68" fmla="*/ 54687 w 2024980"/>
              <a:gd name="connsiteY68" fmla="*/ 1009707 h 1186586"/>
              <a:gd name="connsiteX69" fmla="*/ 53934 w 2024980"/>
              <a:gd name="connsiteY69" fmla="*/ 1030281 h 1186586"/>
              <a:gd name="connsiteX70" fmla="*/ 47200 w 2024980"/>
              <a:gd name="connsiteY70" fmla="*/ 1053094 h 1186586"/>
              <a:gd name="connsiteX71" fmla="*/ 44590 w 2024980"/>
              <a:gd name="connsiteY71" fmla="*/ 1065057 h 1186586"/>
              <a:gd name="connsiteX72" fmla="*/ 39733 w 2024980"/>
              <a:gd name="connsiteY72" fmla="*/ 1073287 h 1186586"/>
              <a:gd name="connsiteX73" fmla="*/ 35237 w 2024980"/>
              <a:gd name="connsiteY73" fmla="*/ 1083754 h 1186586"/>
              <a:gd name="connsiteX74" fmla="*/ 29255 w 2024980"/>
              <a:gd name="connsiteY74" fmla="*/ 1099842 h 1186586"/>
              <a:gd name="connsiteX75" fmla="*/ 32989 w 2024980"/>
              <a:gd name="connsiteY75" fmla="*/ 1122274 h 1186586"/>
              <a:gd name="connsiteX76" fmla="*/ 30370 w 2024980"/>
              <a:gd name="connsiteY76" fmla="*/ 1130494 h 1186586"/>
              <a:gd name="connsiteX77" fmla="*/ 28874 w 2024980"/>
              <a:gd name="connsiteY77" fmla="*/ 1145076 h 1186586"/>
              <a:gd name="connsiteX78" fmla="*/ 27379 w 2024980"/>
              <a:gd name="connsiteY78" fmla="*/ 1153297 h 1186586"/>
              <a:gd name="connsiteX79" fmla="*/ 19892 w 2024980"/>
              <a:gd name="connsiteY79" fmla="*/ 1158916 h 1186586"/>
              <a:gd name="connsiteX80" fmla="*/ 15777 w 2024980"/>
              <a:gd name="connsiteY80" fmla="*/ 1174242 h 1186586"/>
              <a:gd name="connsiteX81" fmla="*/ 17273 w 2024980"/>
              <a:gd name="connsiteY81" fmla="*/ 1184720 h 1186586"/>
              <a:gd name="connsiteX82" fmla="*/ 479111 w 2024980"/>
              <a:gd name="connsiteY82" fmla="*/ 1185834 h 1186586"/>
              <a:gd name="connsiteX83" fmla="*/ 1019131 w 2024980"/>
              <a:gd name="connsiteY83" fmla="*/ 1186586 h 1186586"/>
              <a:gd name="connsiteX84" fmla="*/ 1541558 w 2024980"/>
              <a:gd name="connsiteY84" fmla="*/ 1185834 h 1186586"/>
              <a:gd name="connsiteX85" fmla="*/ 2024724 w 2024980"/>
              <a:gd name="connsiteY85" fmla="*/ 1184720 h 1186586"/>
              <a:gd name="connsiteX86" fmla="*/ 2023476 w 2024980"/>
              <a:gd name="connsiteY86" fmla="*/ 1177747 h 1186586"/>
              <a:gd name="connsiteX87" fmla="*/ 2023476 w 2024980"/>
              <a:gd name="connsiteY87" fmla="*/ 1172261 h 1186586"/>
              <a:gd name="connsiteX88" fmla="*/ 2022485 w 2024980"/>
              <a:gd name="connsiteY88" fmla="*/ 1171261 h 1186586"/>
              <a:gd name="connsiteX89" fmla="*/ 2024981 w 2024980"/>
              <a:gd name="connsiteY89" fmla="*/ 1168013 h 1186586"/>
              <a:gd name="connsiteX90" fmla="*/ 2019494 w 2024980"/>
              <a:gd name="connsiteY90" fmla="*/ 1165022 h 1186586"/>
              <a:gd name="connsiteX91" fmla="*/ 2023733 w 2024980"/>
              <a:gd name="connsiteY91" fmla="*/ 1157545 h 1186586"/>
              <a:gd name="connsiteX92" fmla="*/ 2019228 w 2024980"/>
              <a:gd name="connsiteY92" fmla="*/ 1151811 h 1186586"/>
              <a:gd name="connsiteX93" fmla="*/ 2011751 w 2024980"/>
              <a:gd name="connsiteY93" fmla="*/ 1151811 h 1186586"/>
              <a:gd name="connsiteX94" fmla="*/ 2005778 w 2024980"/>
              <a:gd name="connsiteY94" fmla="*/ 1155049 h 1186586"/>
              <a:gd name="connsiteX95" fmla="*/ 2002521 w 2024980"/>
              <a:gd name="connsiteY95" fmla="*/ 1150315 h 1186586"/>
              <a:gd name="connsiteX96" fmla="*/ 2007769 w 2024980"/>
              <a:gd name="connsiteY96" fmla="*/ 1145324 h 1186586"/>
              <a:gd name="connsiteX97" fmla="*/ 2004026 w 2024980"/>
              <a:gd name="connsiteY97" fmla="*/ 1143095 h 1186586"/>
              <a:gd name="connsiteX98" fmla="*/ 1999044 w 2024980"/>
              <a:gd name="connsiteY98" fmla="*/ 1143095 h 1186586"/>
              <a:gd name="connsiteX99" fmla="*/ 1999044 w 2024980"/>
              <a:gd name="connsiteY99" fmla="*/ 1133113 h 1186586"/>
              <a:gd name="connsiteX100" fmla="*/ 1993796 w 2024980"/>
              <a:gd name="connsiteY100" fmla="*/ 1130379 h 1186586"/>
              <a:gd name="connsiteX101" fmla="*/ 1993310 w 2024980"/>
              <a:gd name="connsiteY101" fmla="*/ 1139104 h 1186586"/>
              <a:gd name="connsiteX102" fmla="*/ 1985090 w 2024980"/>
              <a:gd name="connsiteY102" fmla="*/ 1134875 h 1186586"/>
              <a:gd name="connsiteX103" fmla="*/ 1984833 w 2024980"/>
              <a:gd name="connsiteY103" fmla="*/ 1130379 h 1186586"/>
              <a:gd name="connsiteX104" fmla="*/ 1981090 w 2024980"/>
              <a:gd name="connsiteY104" fmla="*/ 1129122 h 1186586"/>
              <a:gd name="connsiteX105" fmla="*/ 1980585 w 2024980"/>
              <a:gd name="connsiteY105" fmla="*/ 1122645 h 1186586"/>
              <a:gd name="connsiteX106" fmla="*/ 1972365 w 2024980"/>
              <a:gd name="connsiteY106" fmla="*/ 1120654 h 1186586"/>
              <a:gd name="connsiteX107" fmla="*/ 1970117 w 2024980"/>
              <a:gd name="connsiteY107" fmla="*/ 1114168 h 1186586"/>
              <a:gd name="connsiteX108" fmla="*/ 1965897 w 2024980"/>
              <a:gd name="connsiteY108" fmla="*/ 1113177 h 1186586"/>
              <a:gd name="connsiteX109" fmla="*/ 1961154 w 2024980"/>
              <a:gd name="connsiteY109" fmla="*/ 1114911 h 1186586"/>
              <a:gd name="connsiteX110" fmla="*/ 1962144 w 2024980"/>
              <a:gd name="connsiteY110" fmla="*/ 1110425 h 1186586"/>
              <a:gd name="connsiteX111" fmla="*/ 1960392 w 2024980"/>
              <a:gd name="connsiteY111" fmla="*/ 1105938 h 1186586"/>
              <a:gd name="connsiteX112" fmla="*/ 1963650 w 2024980"/>
              <a:gd name="connsiteY112" fmla="*/ 1100204 h 1186586"/>
              <a:gd name="connsiteX113" fmla="*/ 1950181 w 2024980"/>
              <a:gd name="connsiteY113" fmla="*/ 1099966 h 1186586"/>
              <a:gd name="connsiteX114" fmla="*/ 1949438 w 2024980"/>
              <a:gd name="connsiteY114" fmla="*/ 1095966 h 1186586"/>
              <a:gd name="connsiteX115" fmla="*/ 1945199 w 2024980"/>
              <a:gd name="connsiteY115" fmla="*/ 1095223 h 1186586"/>
              <a:gd name="connsiteX116" fmla="*/ 1944942 w 2024980"/>
              <a:gd name="connsiteY116" fmla="*/ 1089231 h 1186586"/>
              <a:gd name="connsiteX117" fmla="*/ 1930740 w 2024980"/>
              <a:gd name="connsiteY117" fmla="*/ 1090232 h 1186586"/>
              <a:gd name="connsiteX118" fmla="*/ 1919520 w 2024980"/>
              <a:gd name="connsiteY118" fmla="*/ 1092727 h 1186586"/>
              <a:gd name="connsiteX119" fmla="*/ 1920777 w 2024980"/>
              <a:gd name="connsiteY119" fmla="*/ 1086507 h 1186586"/>
              <a:gd name="connsiteX120" fmla="*/ 1910300 w 2024980"/>
              <a:gd name="connsiteY120" fmla="*/ 1086745 h 1186586"/>
              <a:gd name="connsiteX121" fmla="*/ 1909309 w 2024980"/>
              <a:gd name="connsiteY121" fmla="*/ 1076773 h 1186586"/>
              <a:gd name="connsiteX122" fmla="*/ 1904318 w 2024980"/>
              <a:gd name="connsiteY122" fmla="*/ 1079764 h 1186586"/>
              <a:gd name="connsiteX123" fmla="*/ 1900327 w 2024980"/>
              <a:gd name="connsiteY123" fmla="*/ 1074020 h 1186586"/>
              <a:gd name="connsiteX124" fmla="*/ 1900823 w 2024980"/>
              <a:gd name="connsiteY124" fmla="*/ 1063552 h 1186586"/>
              <a:gd name="connsiteX125" fmla="*/ 1895346 w 2024980"/>
              <a:gd name="connsiteY125" fmla="*/ 1063047 h 1186586"/>
              <a:gd name="connsiteX126" fmla="*/ 1890107 w 2024980"/>
              <a:gd name="connsiteY126" fmla="*/ 1045340 h 1186586"/>
              <a:gd name="connsiteX127" fmla="*/ 1886116 w 2024980"/>
              <a:gd name="connsiteY127" fmla="*/ 1046350 h 1186586"/>
              <a:gd name="connsiteX128" fmla="*/ 1888611 w 2024980"/>
              <a:gd name="connsiteY128" fmla="*/ 1037377 h 1186586"/>
              <a:gd name="connsiteX129" fmla="*/ 1894593 w 2024980"/>
              <a:gd name="connsiteY129" fmla="*/ 1034882 h 1186586"/>
              <a:gd name="connsiteX130" fmla="*/ 1889612 w 2024980"/>
              <a:gd name="connsiteY130" fmla="*/ 1032129 h 1186586"/>
              <a:gd name="connsiteX131" fmla="*/ 1889374 w 2024980"/>
              <a:gd name="connsiteY131" fmla="*/ 1029633 h 1186586"/>
              <a:gd name="connsiteX132" fmla="*/ 1883878 w 2024980"/>
              <a:gd name="connsiteY132" fmla="*/ 1029395 h 1186586"/>
              <a:gd name="connsiteX133" fmla="*/ 1884630 w 2024980"/>
              <a:gd name="connsiteY133" fmla="*/ 1020909 h 1186586"/>
              <a:gd name="connsiteX134" fmla="*/ 1881887 w 2024980"/>
              <a:gd name="connsiteY134" fmla="*/ 1019423 h 1186586"/>
              <a:gd name="connsiteX135" fmla="*/ 1886630 w 2024980"/>
              <a:gd name="connsiteY135" fmla="*/ 1012688 h 1186586"/>
              <a:gd name="connsiteX136" fmla="*/ 1882639 w 2024980"/>
              <a:gd name="connsiteY136" fmla="*/ 1008450 h 1186586"/>
              <a:gd name="connsiteX137" fmla="*/ 1889612 w 2024980"/>
              <a:gd name="connsiteY137" fmla="*/ 1007707 h 1186586"/>
              <a:gd name="connsiteX138" fmla="*/ 1888126 w 2024980"/>
              <a:gd name="connsiteY138" fmla="*/ 1000230 h 1186586"/>
              <a:gd name="connsiteX139" fmla="*/ 1883144 w 2024980"/>
              <a:gd name="connsiteY139" fmla="*/ 996734 h 1186586"/>
              <a:gd name="connsiteX140" fmla="*/ 1893364 w 2024980"/>
              <a:gd name="connsiteY140" fmla="*/ 992505 h 1186586"/>
              <a:gd name="connsiteX141" fmla="*/ 1894117 w 2024980"/>
              <a:gd name="connsiteY141" fmla="*/ 986761 h 1186586"/>
              <a:gd name="connsiteX142" fmla="*/ 1891869 w 2024980"/>
              <a:gd name="connsiteY142" fmla="*/ 985514 h 1186586"/>
              <a:gd name="connsiteX143" fmla="*/ 1891869 w 2024980"/>
              <a:gd name="connsiteY143" fmla="*/ 982275 h 1186586"/>
              <a:gd name="connsiteX144" fmla="*/ 1897851 w 2024980"/>
              <a:gd name="connsiteY144" fmla="*/ 981780 h 1186586"/>
              <a:gd name="connsiteX145" fmla="*/ 1896098 w 2024980"/>
              <a:gd name="connsiteY145" fmla="*/ 972541 h 1186586"/>
              <a:gd name="connsiteX146" fmla="*/ 1900098 w 2024980"/>
              <a:gd name="connsiteY146" fmla="*/ 972798 h 1186586"/>
              <a:gd name="connsiteX147" fmla="*/ 1900337 w 2024980"/>
              <a:gd name="connsiteY147" fmla="*/ 960320 h 1186586"/>
              <a:gd name="connsiteX148" fmla="*/ 1904071 w 2024980"/>
              <a:gd name="connsiteY148" fmla="*/ 962816 h 1186586"/>
              <a:gd name="connsiteX149" fmla="*/ 1903328 w 2024980"/>
              <a:gd name="connsiteY149" fmla="*/ 948109 h 1186586"/>
              <a:gd name="connsiteX150" fmla="*/ 1899108 w 2024980"/>
              <a:gd name="connsiteY150" fmla="*/ 947861 h 1186586"/>
              <a:gd name="connsiteX151" fmla="*/ 1897098 w 2024980"/>
              <a:gd name="connsiteY151" fmla="*/ 944118 h 1186586"/>
              <a:gd name="connsiteX152" fmla="*/ 1898851 w 2024980"/>
              <a:gd name="connsiteY152" fmla="*/ 940127 h 1186586"/>
              <a:gd name="connsiteX153" fmla="*/ 1893374 w 2024980"/>
              <a:gd name="connsiteY153" fmla="*/ 940127 h 1186586"/>
              <a:gd name="connsiteX154" fmla="*/ 1895603 w 2024980"/>
              <a:gd name="connsiteY154" fmla="*/ 936146 h 1186586"/>
              <a:gd name="connsiteX155" fmla="*/ 1905823 w 2024980"/>
              <a:gd name="connsiteY155" fmla="*/ 932402 h 1186586"/>
              <a:gd name="connsiteX156" fmla="*/ 1912310 w 2024980"/>
              <a:gd name="connsiteY156" fmla="*/ 932640 h 1186586"/>
              <a:gd name="connsiteX157" fmla="*/ 1910062 w 2024980"/>
              <a:gd name="connsiteY157" fmla="*/ 926668 h 1186586"/>
              <a:gd name="connsiteX158" fmla="*/ 1912567 w 2024980"/>
              <a:gd name="connsiteY158" fmla="*/ 925906 h 1186586"/>
              <a:gd name="connsiteX159" fmla="*/ 1913548 w 2024980"/>
              <a:gd name="connsiteY159" fmla="*/ 928659 h 1186586"/>
              <a:gd name="connsiteX160" fmla="*/ 1916805 w 2024980"/>
              <a:gd name="connsiteY160" fmla="*/ 928659 h 1186586"/>
              <a:gd name="connsiteX161" fmla="*/ 1915053 w 2024980"/>
              <a:gd name="connsiteY161" fmla="*/ 923173 h 1186586"/>
              <a:gd name="connsiteX162" fmla="*/ 1918034 w 2024980"/>
              <a:gd name="connsiteY162" fmla="*/ 922925 h 1186586"/>
              <a:gd name="connsiteX163" fmla="*/ 1916548 w 2024980"/>
              <a:gd name="connsiteY163" fmla="*/ 915695 h 1186586"/>
              <a:gd name="connsiteX164" fmla="*/ 1918787 w 2024980"/>
              <a:gd name="connsiteY164" fmla="*/ 911457 h 1186586"/>
              <a:gd name="connsiteX165" fmla="*/ 1915539 w 2024980"/>
              <a:gd name="connsiteY165" fmla="*/ 902980 h 1186586"/>
              <a:gd name="connsiteX166" fmla="*/ 1909328 w 2024980"/>
              <a:gd name="connsiteY166" fmla="*/ 904218 h 1186586"/>
              <a:gd name="connsiteX167" fmla="*/ 1904823 w 2024980"/>
              <a:gd name="connsiteY167" fmla="*/ 901484 h 1186586"/>
              <a:gd name="connsiteX168" fmla="*/ 1905061 w 2024980"/>
              <a:gd name="connsiteY168" fmla="*/ 892254 h 1186586"/>
              <a:gd name="connsiteX169" fmla="*/ 1907071 w 2024980"/>
              <a:gd name="connsiteY169" fmla="*/ 888016 h 1186586"/>
              <a:gd name="connsiteX170" fmla="*/ 1905061 w 2024980"/>
              <a:gd name="connsiteY170" fmla="*/ 882034 h 1186586"/>
              <a:gd name="connsiteX171" fmla="*/ 1910309 w 2024980"/>
              <a:gd name="connsiteY171" fmla="*/ 882539 h 1186586"/>
              <a:gd name="connsiteX172" fmla="*/ 1908071 w 2024980"/>
              <a:gd name="connsiteY172" fmla="*/ 876557 h 1186586"/>
              <a:gd name="connsiteX173" fmla="*/ 1892107 w 2024980"/>
              <a:gd name="connsiteY173" fmla="*/ 874805 h 1186586"/>
              <a:gd name="connsiteX174" fmla="*/ 1895355 w 2024980"/>
              <a:gd name="connsiteY174" fmla="*/ 861098 h 1186586"/>
              <a:gd name="connsiteX175" fmla="*/ 1889612 w 2024980"/>
              <a:gd name="connsiteY175" fmla="*/ 858850 h 1186586"/>
              <a:gd name="connsiteX176" fmla="*/ 1889612 w 2024980"/>
              <a:gd name="connsiteY176" fmla="*/ 854621 h 1186586"/>
              <a:gd name="connsiteX177" fmla="*/ 1885373 w 2024980"/>
              <a:gd name="connsiteY177" fmla="*/ 852373 h 1186586"/>
              <a:gd name="connsiteX178" fmla="*/ 1888621 w 2024980"/>
              <a:gd name="connsiteY178" fmla="*/ 842658 h 1186586"/>
              <a:gd name="connsiteX179" fmla="*/ 1884878 w 2024980"/>
              <a:gd name="connsiteY179" fmla="*/ 841915 h 1186586"/>
              <a:gd name="connsiteX180" fmla="*/ 1885887 w 2024980"/>
              <a:gd name="connsiteY180" fmla="*/ 833933 h 1186586"/>
              <a:gd name="connsiteX181" fmla="*/ 1881887 w 2024980"/>
              <a:gd name="connsiteY181" fmla="*/ 833190 h 1186586"/>
              <a:gd name="connsiteX182" fmla="*/ 1885135 w 2024980"/>
              <a:gd name="connsiteY182" fmla="*/ 823722 h 1186586"/>
              <a:gd name="connsiteX183" fmla="*/ 1878915 w 2024980"/>
              <a:gd name="connsiteY183" fmla="*/ 822227 h 1186586"/>
              <a:gd name="connsiteX184" fmla="*/ 1878915 w 2024980"/>
              <a:gd name="connsiteY184" fmla="*/ 819236 h 1186586"/>
              <a:gd name="connsiteX185" fmla="*/ 1887125 w 2024980"/>
              <a:gd name="connsiteY185" fmla="*/ 819236 h 1186586"/>
              <a:gd name="connsiteX186" fmla="*/ 1895107 w 2024980"/>
              <a:gd name="connsiteY186" fmla="*/ 805034 h 1186586"/>
              <a:gd name="connsiteX187" fmla="*/ 1892869 w 2024980"/>
              <a:gd name="connsiteY187" fmla="*/ 804272 h 1186586"/>
              <a:gd name="connsiteX188" fmla="*/ 1892622 w 2024980"/>
              <a:gd name="connsiteY188" fmla="*/ 801776 h 1186586"/>
              <a:gd name="connsiteX189" fmla="*/ 1896108 w 2024980"/>
              <a:gd name="connsiteY189" fmla="*/ 798786 h 1186586"/>
              <a:gd name="connsiteX190" fmla="*/ 1893117 w 2024980"/>
              <a:gd name="connsiteY190" fmla="*/ 797538 h 1186586"/>
              <a:gd name="connsiteX191" fmla="*/ 1898860 w 2024980"/>
              <a:gd name="connsiteY191" fmla="*/ 786574 h 1186586"/>
              <a:gd name="connsiteX192" fmla="*/ 1892364 w 2024980"/>
              <a:gd name="connsiteY192" fmla="*/ 785079 h 1186586"/>
              <a:gd name="connsiteX193" fmla="*/ 1892364 w 2024980"/>
              <a:gd name="connsiteY193" fmla="*/ 782841 h 1186586"/>
              <a:gd name="connsiteX194" fmla="*/ 1899356 w 2024980"/>
              <a:gd name="connsiteY194" fmla="*/ 777859 h 1186586"/>
              <a:gd name="connsiteX195" fmla="*/ 1900346 w 2024980"/>
              <a:gd name="connsiteY195" fmla="*/ 765648 h 1186586"/>
              <a:gd name="connsiteX196" fmla="*/ 1899108 w 2024980"/>
              <a:gd name="connsiteY196" fmla="*/ 763143 h 1186586"/>
              <a:gd name="connsiteX197" fmla="*/ 1903328 w 2024980"/>
              <a:gd name="connsiteY197" fmla="*/ 763143 h 1186586"/>
              <a:gd name="connsiteX198" fmla="*/ 1903585 w 2024980"/>
              <a:gd name="connsiteY198" fmla="*/ 750675 h 1186586"/>
              <a:gd name="connsiteX199" fmla="*/ 1896612 w 2024980"/>
              <a:gd name="connsiteY199" fmla="*/ 750675 h 1186586"/>
              <a:gd name="connsiteX200" fmla="*/ 1901337 w 2024980"/>
              <a:gd name="connsiteY200" fmla="*/ 744188 h 1186586"/>
              <a:gd name="connsiteX201" fmla="*/ 1903585 w 2024980"/>
              <a:gd name="connsiteY201" fmla="*/ 728977 h 1186586"/>
              <a:gd name="connsiteX202" fmla="*/ 1909566 w 2024980"/>
              <a:gd name="connsiteY202" fmla="*/ 724491 h 1186586"/>
              <a:gd name="connsiteX203" fmla="*/ 1909566 w 2024980"/>
              <a:gd name="connsiteY203" fmla="*/ 716766 h 1186586"/>
              <a:gd name="connsiteX204" fmla="*/ 1907814 w 2024980"/>
              <a:gd name="connsiteY204" fmla="*/ 709279 h 1186586"/>
              <a:gd name="connsiteX205" fmla="*/ 1906071 w 2024980"/>
              <a:gd name="connsiteY205" fmla="*/ 706298 h 1186586"/>
              <a:gd name="connsiteX206" fmla="*/ 1915034 w 2024980"/>
              <a:gd name="connsiteY206" fmla="*/ 703059 h 1186586"/>
              <a:gd name="connsiteX207" fmla="*/ 1915282 w 2024980"/>
              <a:gd name="connsiteY207" fmla="*/ 695077 h 1186586"/>
              <a:gd name="connsiteX208" fmla="*/ 1919272 w 2024980"/>
              <a:gd name="connsiteY208" fmla="*/ 695077 h 1186586"/>
              <a:gd name="connsiteX209" fmla="*/ 1919272 w 2024980"/>
              <a:gd name="connsiteY209" fmla="*/ 689600 h 1186586"/>
              <a:gd name="connsiteX210" fmla="*/ 1921501 w 2024980"/>
              <a:gd name="connsiteY210" fmla="*/ 691839 h 1186586"/>
              <a:gd name="connsiteX211" fmla="*/ 1921749 w 2024980"/>
              <a:gd name="connsiteY211" fmla="*/ 695077 h 1186586"/>
              <a:gd name="connsiteX212" fmla="*/ 1924740 w 2024980"/>
              <a:gd name="connsiteY212" fmla="*/ 695077 h 1186586"/>
              <a:gd name="connsiteX213" fmla="*/ 1925492 w 2024980"/>
              <a:gd name="connsiteY213" fmla="*/ 691086 h 1186586"/>
              <a:gd name="connsiteX214" fmla="*/ 1931474 w 2024980"/>
              <a:gd name="connsiteY214" fmla="*/ 691591 h 1186586"/>
              <a:gd name="connsiteX215" fmla="*/ 1929979 w 2024980"/>
              <a:gd name="connsiteY215" fmla="*/ 688600 h 1186586"/>
              <a:gd name="connsiteX216" fmla="*/ 1934712 w 2024980"/>
              <a:gd name="connsiteY216" fmla="*/ 681123 h 1186586"/>
              <a:gd name="connsiteX217" fmla="*/ 1932217 w 2024980"/>
              <a:gd name="connsiteY217" fmla="*/ 675646 h 1186586"/>
              <a:gd name="connsiteX218" fmla="*/ 1936703 w 2024980"/>
              <a:gd name="connsiteY218" fmla="*/ 674389 h 1186586"/>
              <a:gd name="connsiteX219" fmla="*/ 1934970 w 2024980"/>
              <a:gd name="connsiteY219" fmla="*/ 670912 h 1186586"/>
              <a:gd name="connsiteX220" fmla="*/ 1941942 w 2024980"/>
              <a:gd name="connsiteY220" fmla="*/ 661435 h 1186586"/>
              <a:gd name="connsiteX221" fmla="*/ 1945923 w 2024980"/>
              <a:gd name="connsiteY221" fmla="*/ 661683 h 1186586"/>
              <a:gd name="connsiteX222" fmla="*/ 1943428 w 2024980"/>
              <a:gd name="connsiteY222" fmla="*/ 655691 h 1186586"/>
              <a:gd name="connsiteX223" fmla="*/ 1943428 w 2024980"/>
              <a:gd name="connsiteY223" fmla="*/ 651710 h 1186586"/>
              <a:gd name="connsiteX224" fmla="*/ 1950905 w 2024980"/>
              <a:gd name="connsiteY224" fmla="*/ 648462 h 1186586"/>
              <a:gd name="connsiteX225" fmla="*/ 1951667 w 2024980"/>
              <a:gd name="connsiteY225" fmla="*/ 637746 h 1186586"/>
              <a:gd name="connsiteX226" fmla="*/ 1958639 w 2024980"/>
              <a:gd name="connsiteY226" fmla="*/ 637746 h 1186586"/>
              <a:gd name="connsiteX227" fmla="*/ 1958639 w 2024980"/>
              <a:gd name="connsiteY227" fmla="*/ 633012 h 1186586"/>
              <a:gd name="connsiteX228" fmla="*/ 1963383 w 2024980"/>
              <a:gd name="connsiteY228" fmla="*/ 633251 h 1186586"/>
              <a:gd name="connsiteX229" fmla="*/ 1963125 w 2024980"/>
              <a:gd name="connsiteY229" fmla="*/ 622030 h 1186586"/>
              <a:gd name="connsiteX230" fmla="*/ 1970603 w 2024980"/>
              <a:gd name="connsiteY230" fmla="*/ 611067 h 1186586"/>
              <a:gd name="connsiteX231" fmla="*/ 1970841 w 2024980"/>
              <a:gd name="connsiteY231" fmla="*/ 603342 h 1186586"/>
              <a:gd name="connsiteX232" fmla="*/ 1980575 w 2024980"/>
              <a:gd name="connsiteY232" fmla="*/ 600847 h 1186586"/>
              <a:gd name="connsiteX233" fmla="*/ 1980071 w 2024980"/>
              <a:gd name="connsiteY233" fmla="*/ 588378 h 1186586"/>
              <a:gd name="connsiteX234" fmla="*/ 1987309 w 2024980"/>
              <a:gd name="connsiteY234" fmla="*/ 583149 h 1186586"/>
              <a:gd name="connsiteX235" fmla="*/ 1983814 w 2024980"/>
              <a:gd name="connsiteY235" fmla="*/ 573662 h 1186586"/>
              <a:gd name="connsiteX236" fmla="*/ 1988052 w 2024980"/>
              <a:gd name="connsiteY236" fmla="*/ 570928 h 1186586"/>
              <a:gd name="connsiteX237" fmla="*/ 1989805 w 2024980"/>
              <a:gd name="connsiteY237" fmla="*/ 571167 h 1186586"/>
              <a:gd name="connsiteX238" fmla="*/ 1991291 w 2024980"/>
              <a:gd name="connsiteY238" fmla="*/ 561442 h 1186586"/>
              <a:gd name="connsiteX239" fmla="*/ 1995025 w 2024980"/>
              <a:gd name="connsiteY239" fmla="*/ 560946 h 1186586"/>
              <a:gd name="connsiteX240" fmla="*/ 1994787 w 2024980"/>
              <a:gd name="connsiteY240" fmla="*/ 553707 h 1186586"/>
              <a:gd name="connsiteX241" fmla="*/ 2000778 w 2024980"/>
              <a:gd name="connsiteY241" fmla="*/ 554212 h 1186586"/>
              <a:gd name="connsiteX242" fmla="*/ 2000521 w 2024980"/>
              <a:gd name="connsiteY242" fmla="*/ 548973 h 1186586"/>
              <a:gd name="connsiteX243" fmla="*/ 1996282 w 2024980"/>
              <a:gd name="connsiteY243" fmla="*/ 545487 h 1186586"/>
              <a:gd name="connsiteX244" fmla="*/ 2004264 w 2024980"/>
              <a:gd name="connsiteY244" fmla="*/ 546735 h 1186586"/>
              <a:gd name="connsiteX245" fmla="*/ 2007522 w 2024980"/>
              <a:gd name="connsiteY245" fmla="*/ 540001 h 1186586"/>
              <a:gd name="connsiteX246" fmla="*/ 2008265 w 2024980"/>
              <a:gd name="connsiteY246" fmla="*/ 528523 h 1186586"/>
              <a:gd name="connsiteX247" fmla="*/ 2014237 w 2024980"/>
              <a:gd name="connsiteY247" fmla="*/ 532019 h 1186586"/>
              <a:gd name="connsiteX248" fmla="*/ 2015742 w 2024980"/>
              <a:gd name="connsiteY248" fmla="*/ 511826 h 1186586"/>
              <a:gd name="connsiteX249" fmla="*/ 2012246 w 2024980"/>
              <a:gd name="connsiteY249" fmla="*/ 505606 h 1186586"/>
              <a:gd name="connsiteX250" fmla="*/ 2009750 w 2024980"/>
              <a:gd name="connsiteY250" fmla="*/ 505844 h 1186586"/>
              <a:gd name="connsiteX251" fmla="*/ 2007760 w 2024980"/>
              <a:gd name="connsiteY251" fmla="*/ 501358 h 1186586"/>
              <a:gd name="connsiteX252" fmla="*/ 2003521 w 2024980"/>
              <a:gd name="connsiteY252" fmla="*/ 498110 h 1186586"/>
              <a:gd name="connsiteX253" fmla="*/ 2006274 w 2024980"/>
              <a:gd name="connsiteY253" fmla="*/ 493376 h 1186586"/>
              <a:gd name="connsiteX254" fmla="*/ 2009493 w 2024980"/>
              <a:gd name="connsiteY254" fmla="*/ 493376 h 1186586"/>
              <a:gd name="connsiteX255" fmla="*/ 2002016 w 2024980"/>
              <a:gd name="connsiteY255" fmla="*/ 470687 h 1186586"/>
              <a:gd name="connsiteX256" fmla="*/ 2010255 w 2024980"/>
              <a:gd name="connsiteY256" fmla="*/ 460705 h 1186586"/>
              <a:gd name="connsiteX257" fmla="*/ 2014237 w 2024980"/>
              <a:gd name="connsiteY257" fmla="*/ 450990 h 1186586"/>
              <a:gd name="connsiteX258" fmla="*/ 2016485 w 2024980"/>
              <a:gd name="connsiteY258" fmla="*/ 441017 h 1186586"/>
              <a:gd name="connsiteX259" fmla="*/ 2014237 w 2024980"/>
              <a:gd name="connsiteY259" fmla="*/ 427301 h 1186586"/>
              <a:gd name="connsiteX260" fmla="*/ 2016989 w 2024980"/>
              <a:gd name="connsiteY260" fmla="*/ 423072 h 1186586"/>
              <a:gd name="connsiteX261" fmla="*/ 2013998 w 2024980"/>
              <a:gd name="connsiteY261" fmla="*/ 417081 h 1186586"/>
              <a:gd name="connsiteX262" fmla="*/ 2002521 w 2024980"/>
              <a:gd name="connsiteY262" fmla="*/ 401879 h 1186586"/>
              <a:gd name="connsiteX263" fmla="*/ 1997054 w 2024980"/>
              <a:gd name="connsiteY263" fmla="*/ 403869 h 1186586"/>
              <a:gd name="connsiteX264" fmla="*/ 1984585 w 2024980"/>
              <a:gd name="connsiteY264" fmla="*/ 403869 h 1186586"/>
              <a:gd name="connsiteX265" fmla="*/ 1981585 w 2024980"/>
              <a:gd name="connsiteY265" fmla="*/ 392649 h 1186586"/>
              <a:gd name="connsiteX266" fmla="*/ 1979594 w 2024980"/>
              <a:gd name="connsiteY266" fmla="*/ 389163 h 1186586"/>
              <a:gd name="connsiteX267" fmla="*/ 1987319 w 2024980"/>
              <a:gd name="connsiteY267" fmla="*/ 365722 h 1186586"/>
              <a:gd name="connsiteX268" fmla="*/ 1985090 w 2024980"/>
              <a:gd name="connsiteY268" fmla="*/ 355244 h 1186586"/>
              <a:gd name="connsiteX269" fmla="*/ 1988567 w 2024980"/>
              <a:gd name="connsiteY269" fmla="*/ 343776 h 1186586"/>
              <a:gd name="connsiteX270" fmla="*/ 1983823 w 2024980"/>
              <a:gd name="connsiteY270" fmla="*/ 342290 h 1186586"/>
              <a:gd name="connsiteX271" fmla="*/ 1983585 w 2024980"/>
              <a:gd name="connsiteY271" fmla="*/ 332318 h 1186586"/>
              <a:gd name="connsiteX272" fmla="*/ 1987081 w 2024980"/>
              <a:gd name="connsiteY272" fmla="*/ 329327 h 1186586"/>
              <a:gd name="connsiteX273" fmla="*/ 1985328 w 2024980"/>
              <a:gd name="connsiteY273" fmla="*/ 319602 h 1186586"/>
              <a:gd name="connsiteX274" fmla="*/ 1986319 w 2024980"/>
              <a:gd name="connsiteY274" fmla="*/ 315373 h 1186586"/>
              <a:gd name="connsiteX275" fmla="*/ 1979842 w 2024980"/>
              <a:gd name="connsiteY275" fmla="*/ 311382 h 1186586"/>
              <a:gd name="connsiteX276" fmla="*/ 1981833 w 2024980"/>
              <a:gd name="connsiteY276" fmla="*/ 306143 h 1186586"/>
              <a:gd name="connsiteX277" fmla="*/ 1978842 w 2024980"/>
              <a:gd name="connsiteY277" fmla="*/ 291189 h 1186586"/>
              <a:gd name="connsiteX278" fmla="*/ 1977356 w 2024980"/>
              <a:gd name="connsiteY278" fmla="*/ 285712 h 1186586"/>
              <a:gd name="connsiteX279" fmla="*/ 1974622 w 2024980"/>
              <a:gd name="connsiteY279" fmla="*/ 280225 h 1186586"/>
              <a:gd name="connsiteX280" fmla="*/ 1991815 w 2024980"/>
              <a:gd name="connsiteY280" fmla="*/ 227867 h 1186586"/>
              <a:gd name="connsiteX281" fmla="*/ 1994806 w 2024980"/>
              <a:gd name="connsiteY281" fmla="*/ 219389 h 1186586"/>
              <a:gd name="connsiteX282" fmla="*/ 1995310 w 2024980"/>
              <a:gd name="connsiteY282" fmla="*/ 209664 h 1186586"/>
              <a:gd name="connsiteX283" fmla="*/ 2010770 w 2024980"/>
              <a:gd name="connsiteY283" fmla="*/ 202692 h 1186586"/>
              <a:gd name="connsiteX284" fmla="*/ 2001045 w 2024980"/>
              <a:gd name="connsiteY284" fmla="*/ 186242 h 1186586"/>
              <a:gd name="connsiteX285" fmla="*/ 1992320 w 2024980"/>
              <a:gd name="connsiteY285" fmla="*/ 187481 h 1186586"/>
              <a:gd name="connsiteX286" fmla="*/ 1986090 w 2024980"/>
              <a:gd name="connsiteY286" fmla="*/ 189471 h 1186586"/>
              <a:gd name="connsiteX287" fmla="*/ 1976118 w 2024980"/>
              <a:gd name="connsiteY287" fmla="*/ 187481 h 1186586"/>
              <a:gd name="connsiteX288" fmla="*/ 1964640 w 2024980"/>
              <a:gd name="connsiteY288" fmla="*/ 182747 h 1186586"/>
              <a:gd name="connsiteX289" fmla="*/ 1954924 w 2024980"/>
              <a:gd name="connsiteY289" fmla="*/ 176260 h 1186586"/>
              <a:gd name="connsiteX290" fmla="*/ 1942704 w 2024980"/>
              <a:gd name="connsiteY290" fmla="*/ 170269 h 1186586"/>
              <a:gd name="connsiteX291" fmla="*/ 1935227 w 2024980"/>
              <a:gd name="connsiteY291" fmla="*/ 170783 h 1186586"/>
              <a:gd name="connsiteX292" fmla="*/ 1929740 w 2024980"/>
              <a:gd name="connsiteY292" fmla="*/ 169783 h 1186586"/>
              <a:gd name="connsiteX293" fmla="*/ 1920273 w 2024980"/>
              <a:gd name="connsiteY293" fmla="*/ 173031 h 1186586"/>
              <a:gd name="connsiteX294" fmla="*/ 1910795 w 2024980"/>
              <a:gd name="connsiteY294" fmla="*/ 167288 h 1186586"/>
              <a:gd name="connsiteX295" fmla="*/ 1885125 w 2024980"/>
              <a:gd name="connsiteY295" fmla="*/ 163049 h 1186586"/>
              <a:gd name="connsiteX296" fmla="*/ 1877905 w 2024980"/>
              <a:gd name="connsiteY296" fmla="*/ 154086 h 1186586"/>
              <a:gd name="connsiteX297" fmla="*/ 1875410 w 2024980"/>
              <a:gd name="connsiteY297" fmla="*/ 143361 h 1186586"/>
              <a:gd name="connsiteX298" fmla="*/ 1855703 w 2024980"/>
              <a:gd name="connsiteY298" fmla="*/ 143113 h 1186586"/>
              <a:gd name="connsiteX299" fmla="*/ 1853455 w 2024980"/>
              <a:gd name="connsiteY299" fmla="*/ 135636 h 1186586"/>
              <a:gd name="connsiteX300" fmla="*/ 1844492 w 2024980"/>
              <a:gd name="connsiteY300" fmla="*/ 124168 h 1186586"/>
              <a:gd name="connsiteX301" fmla="*/ 1837015 w 2024980"/>
              <a:gd name="connsiteY301" fmla="*/ 116195 h 1186586"/>
              <a:gd name="connsiteX302" fmla="*/ 1839262 w 2024980"/>
              <a:gd name="connsiteY302" fmla="*/ 110452 h 1186586"/>
              <a:gd name="connsiteX303" fmla="*/ 1824051 w 2024980"/>
              <a:gd name="connsiteY303" fmla="*/ 98479 h 1186586"/>
              <a:gd name="connsiteX304" fmla="*/ 1806601 w 2024980"/>
              <a:gd name="connsiteY304" fmla="*/ 102470 h 1186586"/>
              <a:gd name="connsiteX305" fmla="*/ 1799362 w 2024980"/>
              <a:gd name="connsiteY305" fmla="*/ 100975 h 1186586"/>
              <a:gd name="connsiteX306" fmla="*/ 1799867 w 2024980"/>
              <a:gd name="connsiteY306" fmla="*/ 0 h 1186586"/>
              <a:gd name="connsiteX307" fmla="*/ 1612634 w 2024980"/>
              <a:gd name="connsiteY307" fmla="*/ 0 h 1186586"/>
              <a:gd name="connsiteX308" fmla="*/ 676965 w 2024980"/>
              <a:gd name="connsiteY308" fmla="*/ 0 h 1186586"/>
              <a:gd name="connsiteX309" fmla="*/ 178464 w 2024980"/>
              <a:gd name="connsiteY309" fmla="*/ 771 h 1186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</a:cxnLst>
            <a:rect l="l" t="t" r="r" b="b"/>
            <a:pathLst>
              <a:path w="2024980" h="1186586">
                <a:moveTo>
                  <a:pt x="178464" y="771"/>
                </a:moveTo>
                <a:lnTo>
                  <a:pt x="179579" y="261795"/>
                </a:lnTo>
                <a:cubicBezTo>
                  <a:pt x="179579" y="261795"/>
                  <a:pt x="144812" y="256184"/>
                  <a:pt x="135459" y="267776"/>
                </a:cubicBezTo>
                <a:cubicBezTo>
                  <a:pt x="135459" y="267776"/>
                  <a:pt x="117504" y="287969"/>
                  <a:pt x="114894" y="293961"/>
                </a:cubicBezTo>
                <a:cubicBezTo>
                  <a:pt x="112275" y="299942"/>
                  <a:pt x="101426" y="313773"/>
                  <a:pt x="104045" y="326498"/>
                </a:cubicBezTo>
                <a:cubicBezTo>
                  <a:pt x="106665" y="339204"/>
                  <a:pt x="108160" y="350796"/>
                  <a:pt x="102922" y="366512"/>
                </a:cubicBezTo>
                <a:cubicBezTo>
                  <a:pt x="97683" y="382210"/>
                  <a:pt x="93949" y="397173"/>
                  <a:pt x="93949" y="397173"/>
                </a:cubicBezTo>
                <a:cubicBezTo>
                  <a:pt x="93949" y="397173"/>
                  <a:pt x="90215" y="402041"/>
                  <a:pt x="92454" y="411013"/>
                </a:cubicBezTo>
                <a:cubicBezTo>
                  <a:pt x="94701" y="419976"/>
                  <a:pt x="95444" y="426339"/>
                  <a:pt x="93949" y="430082"/>
                </a:cubicBezTo>
                <a:cubicBezTo>
                  <a:pt x="92454" y="433826"/>
                  <a:pt x="92835" y="445037"/>
                  <a:pt x="99188" y="448037"/>
                </a:cubicBezTo>
                <a:cubicBezTo>
                  <a:pt x="105541" y="451028"/>
                  <a:pt x="114523" y="449151"/>
                  <a:pt x="122000" y="448780"/>
                </a:cubicBezTo>
                <a:cubicBezTo>
                  <a:pt x="129487" y="448408"/>
                  <a:pt x="142193" y="446542"/>
                  <a:pt x="142193" y="446542"/>
                </a:cubicBezTo>
                <a:cubicBezTo>
                  <a:pt x="142193" y="446542"/>
                  <a:pt x="154538" y="461867"/>
                  <a:pt x="156033" y="462620"/>
                </a:cubicBezTo>
                <a:cubicBezTo>
                  <a:pt x="157528" y="463363"/>
                  <a:pt x="167996" y="471954"/>
                  <a:pt x="167996" y="481317"/>
                </a:cubicBezTo>
                <a:cubicBezTo>
                  <a:pt x="167996" y="490652"/>
                  <a:pt x="167996" y="497767"/>
                  <a:pt x="167996" y="497767"/>
                </a:cubicBezTo>
                <a:cubicBezTo>
                  <a:pt x="167996" y="497767"/>
                  <a:pt x="165377" y="505235"/>
                  <a:pt x="166129" y="510483"/>
                </a:cubicBezTo>
                <a:cubicBezTo>
                  <a:pt x="166882" y="515712"/>
                  <a:pt x="166501" y="528809"/>
                  <a:pt x="163891" y="531047"/>
                </a:cubicBezTo>
                <a:cubicBezTo>
                  <a:pt x="161272" y="533286"/>
                  <a:pt x="156033" y="546011"/>
                  <a:pt x="154547" y="549745"/>
                </a:cubicBezTo>
                <a:cubicBezTo>
                  <a:pt x="154547" y="549745"/>
                  <a:pt x="141088" y="577415"/>
                  <a:pt x="136592" y="577415"/>
                </a:cubicBezTo>
                <a:cubicBezTo>
                  <a:pt x="132106" y="577415"/>
                  <a:pt x="130239" y="579291"/>
                  <a:pt x="129487" y="583778"/>
                </a:cubicBezTo>
                <a:cubicBezTo>
                  <a:pt x="128734" y="588264"/>
                  <a:pt x="117514" y="591626"/>
                  <a:pt x="114904" y="596484"/>
                </a:cubicBezTo>
                <a:cubicBezTo>
                  <a:pt x="112285" y="601351"/>
                  <a:pt x="108551" y="609952"/>
                  <a:pt x="105931" y="609952"/>
                </a:cubicBezTo>
                <a:cubicBezTo>
                  <a:pt x="103312" y="609952"/>
                  <a:pt x="100321" y="612200"/>
                  <a:pt x="100321" y="612200"/>
                </a:cubicBezTo>
                <a:cubicBezTo>
                  <a:pt x="100321" y="612200"/>
                  <a:pt x="99197" y="625659"/>
                  <a:pt x="96959" y="626783"/>
                </a:cubicBezTo>
                <a:cubicBezTo>
                  <a:pt x="94711" y="627898"/>
                  <a:pt x="94711" y="627898"/>
                  <a:pt x="94711" y="627898"/>
                </a:cubicBezTo>
                <a:cubicBezTo>
                  <a:pt x="94711" y="627898"/>
                  <a:pt x="93216" y="642480"/>
                  <a:pt x="89110" y="640604"/>
                </a:cubicBezTo>
                <a:cubicBezTo>
                  <a:pt x="84995" y="638746"/>
                  <a:pt x="80509" y="637613"/>
                  <a:pt x="80138" y="640604"/>
                </a:cubicBezTo>
                <a:cubicBezTo>
                  <a:pt x="79766" y="643595"/>
                  <a:pt x="76766" y="646967"/>
                  <a:pt x="70041" y="646967"/>
                </a:cubicBezTo>
                <a:cubicBezTo>
                  <a:pt x="63307" y="646967"/>
                  <a:pt x="53582" y="651462"/>
                  <a:pt x="51715" y="652958"/>
                </a:cubicBezTo>
                <a:cubicBezTo>
                  <a:pt x="49839" y="654453"/>
                  <a:pt x="43114" y="660806"/>
                  <a:pt x="43114" y="660806"/>
                </a:cubicBezTo>
                <a:lnTo>
                  <a:pt x="36751" y="660806"/>
                </a:lnTo>
                <a:lnTo>
                  <a:pt x="12444" y="695963"/>
                </a:lnTo>
                <a:cubicBezTo>
                  <a:pt x="12444" y="695963"/>
                  <a:pt x="6452" y="713156"/>
                  <a:pt x="6081" y="714661"/>
                </a:cubicBezTo>
                <a:cubicBezTo>
                  <a:pt x="5700" y="716147"/>
                  <a:pt x="852" y="725881"/>
                  <a:pt x="1214" y="727367"/>
                </a:cubicBezTo>
                <a:cubicBezTo>
                  <a:pt x="1595" y="728863"/>
                  <a:pt x="5700" y="733720"/>
                  <a:pt x="3080" y="735587"/>
                </a:cubicBezTo>
                <a:cubicBezTo>
                  <a:pt x="461" y="737464"/>
                  <a:pt x="-282" y="739331"/>
                  <a:pt x="90" y="741578"/>
                </a:cubicBezTo>
                <a:cubicBezTo>
                  <a:pt x="461" y="743817"/>
                  <a:pt x="4576" y="749056"/>
                  <a:pt x="4576" y="752427"/>
                </a:cubicBezTo>
                <a:cubicBezTo>
                  <a:pt x="4576" y="755799"/>
                  <a:pt x="4576" y="764762"/>
                  <a:pt x="4576" y="764762"/>
                </a:cubicBezTo>
                <a:cubicBezTo>
                  <a:pt x="4576" y="764762"/>
                  <a:pt x="10558" y="764019"/>
                  <a:pt x="10558" y="767010"/>
                </a:cubicBezTo>
                <a:cubicBezTo>
                  <a:pt x="10558" y="770001"/>
                  <a:pt x="9815" y="773744"/>
                  <a:pt x="9815" y="773744"/>
                </a:cubicBezTo>
                <a:cubicBezTo>
                  <a:pt x="9815" y="773744"/>
                  <a:pt x="13186" y="775983"/>
                  <a:pt x="13186" y="780098"/>
                </a:cubicBezTo>
                <a:cubicBezTo>
                  <a:pt x="13186" y="784212"/>
                  <a:pt x="11691" y="791308"/>
                  <a:pt x="15796" y="793185"/>
                </a:cubicBezTo>
                <a:cubicBezTo>
                  <a:pt x="19911" y="795052"/>
                  <a:pt x="16920" y="794299"/>
                  <a:pt x="16920" y="798052"/>
                </a:cubicBezTo>
                <a:cubicBezTo>
                  <a:pt x="16920" y="801786"/>
                  <a:pt x="20664" y="805148"/>
                  <a:pt x="20664" y="808149"/>
                </a:cubicBezTo>
                <a:cubicBezTo>
                  <a:pt x="20664" y="811140"/>
                  <a:pt x="22902" y="813768"/>
                  <a:pt x="24407" y="814502"/>
                </a:cubicBezTo>
                <a:cubicBezTo>
                  <a:pt x="25902" y="815254"/>
                  <a:pt x="30389" y="820865"/>
                  <a:pt x="27398" y="826103"/>
                </a:cubicBezTo>
                <a:cubicBezTo>
                  <a:pt x="27398" y="826103"/>
                  <a:pt x="19549" y="839191"/>
                  <a:pt x="20664" y="841429"/>
                </a:cubicBezTo>
                <a:cubicBezTo>
                  <a:pt x="21788" y="843677"/>
                  <a:pt x="24407" y="847792"/>
                  <a:pt x="23273" y="848906"/>
                </a:cubicBezTo>
                <a:cubicBezTo>
                  <a:pt x="22150" y="850040"/>
                  <a:pt x="19902" y="850402"/>
                  <a:pt x="22531" y="853030"/>
                </a:cubicBezTo>
                <a:cubicBezTo>
                  <a:pt x="25140" y="855640"/>
                  <a:pt x="22531" y="855640"/>
                  <a:pt x="21778" y="857898"/>
                </a:cubicBezTo>
                <a:cubicBezTo>
                  <a:pt x="21026" y="860127"/>
                  <a:pt x="19902" y="862384"/>
                  <a:pt x="20654" y="865365"/>
                </a:cubicBezTo>
                <a:cubicBezTo>
                  <a:pt x="21407" y="868356"/>
                  <a:pt x="21778" y="869861"/>
                  <a:pt x="19902" y="872480"/>
                </a:cubicBezTo>
                <a:cubicBezTo>
                  <a:pt x="18035" y="875081"/>
                  <a:pt x="21407" y="877338"/>
                  <a:pt x="23645" y="878453"/>
                </a:cubicBezTo>
                <a:cubicBezTo>
                  <a:pt x="25883" y="879577"/>
                  <a:pt x="33370" y="883329"/>
                  <a:pt x="31875" y="893045"/>
                </a:cubicBezTo>
                <a:cubicBezTo>
                  <a:pt x="30370" y="902770"/>
                  <a:pt x="27379" y="907247"/>
                  <a:pt x="25131" y="908361"/>
                </a:cubicBezTo>
                <a:cubicBezTo>
                  <a:pt x="22892" y="909485"/>
                  <a:pt x="19530" y="909123"/>
                  <a:pt x="19530" y="909123"/>
                </a:cubicBezTo>
                <a:cubicBezTo>
                  <a:pt x="19530" y="909123"/>
                  <a:pt x="17654" y="925201"/>
                  <a:pt x="25512" y="927821"/>
                </a:cubicBezTo>
                <a:cubicBezTo>
                  <a:pt x="33360" y="930431"/>
                  <a:pt x="43838" y="931936"/>
                  <a:pt x="43838" y="928564"/>
                </a:cubicBezTo>
                <a:cubicBezTo>
                  <a:pt x="43838" y="925192"/>
                  <a:pt x="47200" y="922954"/>
                  <a:pt x="48696" y="922954"/>
                </a:cubicBezTo>
                <a:cubicBezTo>
                  <a:pt x="48696" y="922954"/>
                  <a:pt x="57297" y="922211"/>
                  <a:pt x="57668" y="925192"/>
                </a:cubicBezTo>
                <a:cubicBezTo>
                  <a:pt x="58049" y="928183"/>
                  <a:pt x="61040" y="930812"/>
                  <a:pt x="61040" y="930812"/>
                </a:cubicBezTo>
                <a:cubicBezTo>
                  <a:pt x="61040" y="930812"/>
                  <a:pt x="63650" y="928564"/>
                  <a:pt x="64031" y="932297"/>
                </a:cubicBezTo>
                <a:cubicBezTo>
                  <a:pt x="64402" y="936041"/>
                  <a:pt x="68889" y="936784"/>
                  <a:pt x="70022" y="936784"/>
                </a:cubicBezTo>
                <a:cubicBezTo>
                  <a:pt x="71146" y="936784"/>
                  <a:pt x="74137" y="941651"/>
                  <a:pt x="72261" y="944632"/>
                </a:cubicBezTo>
                <a:cubicBezTo>
                  <a:pt x="70394" y="947623"/>
                  <a:pt x="68889" y="953243"/>
                  <a:pt x="70765" y="955110"/>
                </a:cubicBezTo>
                <a:cubicBezTo>
                  <a:pt x="72632" y="956977"/>
                  <a:pt x="72632" y="961473"/>
                  <a:pt x="71508" y="964073"/>
                </a:cubicBezTo>
                <a:cubicBezTo>
                  <a:pt x="70384" y="966702"/>
                  <a:pt x="70765" y="978665"/>
                  <a:pt x="70765" y="978665"/>
                </a:cubicBezTo>
                <a:cubicBezTo>
                  <a:pt x="70765" y="978665"/>
                  <a:pt x="61793" y="988390"/>
                  <a:pt x="60669" y="992505"/>
                </a:cubicBezTo>
                <a:cubicBezTo>
                  <a:pt x="59545" y="996620"/>
                  <a:pt x="54306" y="1004106"/>
                  <a:pt x="54687" y="1009707"/>
                </a:cubicBezTo>
                <a:cubicBezTo>
                  <a:pt x="55058" y="1015327"/>
                  <a:pt x="56182" y="1023547"/>
                  <a:pt x="53934" y="1030281"/>
                </a:cubicBezTo>
                <a:cubicBezTo>
                  <a:pt x="51696" y="1037006"/>
                  <a:pt x="47200" y="1047102"/>
                  <a:pt x="47200" y="1053094"/>
                </a:cubicBezTo>
                <a:cubicBezTo>
                  <a:pt x="47200" y="1059085"/>
                  <a:pt x="45333" y="1063200"/>
                  <a:pt x="44590" y="1065057"/>
                </a:cubicBezTo>
                <a:cubicBezTo>
                  <a:pt x="43838" y="1066933"/>
                  <a:pt x="39733" y="1066933"/>
                  <a:pt x="39733" y="1073287"/>
                </a:cubicBezTo>
                <a:cubicBezTo>
                  <a:pt x="39733" y="1079640"/>
                  <a:pt x="35989" y="1082259"/>
                  <a:pt x="35237" y="1083754"/>
                </a:cubicBezTo>
                <a:cubicBezTo>
                  <a:pt x="34494" y="1085259"/>
                  <a:pt x="27388" y="1092727"/>
                  <a:pt x="29255" y="1099842"/>
                </a:cubicBezTo>
                <a:cubicBezTo>
                  <a:pt x="31122" y="1106938"/>
                  <a:pt x="34494" y="1118911"/>
                  <a:pt x="32989" y="1122274"/>
                </a:cubicBezTo>
                <a:cubicBezTo>
                  <a:pt x="31494" y="1125646"/>
                  <a:pt x="29255" y="1126389"/>
                  <a:pt x="30370" y="1130494"/>
                </a:cubicBezTo>
                <a:cubicBezTo>
                  <a:pt x="31494" y="1134608"/>
                  <a:pt x="28874" y="1145076"/>
                  <a:pt x="28874" y="1145076"/>
                </a:cubicBezTo>
                <a:lnTo>
                  <a:pt x="27379" y="1153297"/>
                </a:lnTo>
                <a:cubicBezTo>
                  <a:pt x="27379" y="1153297"/>
                  <a:pt x="20645" y="1156287"/>
                  <a:pt x="19892" y="1158916"/>
                </a:cubicBezTo>
                <a:cubicBezTo>
                  <a:pt x="19892" y="1158916"/>
                  <a:pt x="15034" y="1168260"/>
                  <a:pt x="15777" y="1174242"/>
                </a:cubicBezTo>
                <a:cubicBezTo>
                  <a:pt x="16530" y="1180224"/>
                  <a:pt x="17273" y="1184720"/>
                  <a:pt x="17273" y="1184720"/>
                </a:cubicBezTo>
                <a:lnTo>
                  <a:pt x="479111" y="1185834"/>
                </a:lnTo>
                <a:lnTo>
                  <a:pt x="1019131" y="1186586"/>
                </a:lnTo>
                <a:lnTo>
                  <a:pt x="1541558" y="1185834"/>
                </a:lnTo>
                <a:lnTo>
                  <a:pt x="2024724" y="1184720"/>
                </a:lnTo>
                <a:cubicBezTo>
                  <a:pt x="2024724" y="1184720"/>
                  <a:pt x="2022495" y="1179728"/>
                  <a:pt x="2023476" y="1177747"/>
                </a:cubicBezTo>
                <a:cubicBezTo>
                  <a:pt x="2024476" y="1175747"/>
                  <a:pt x="2023476" y="1172261"/>
                  <a:pt x="2023476" y="1172261"/>
                </a:cubicBezTo>
                <a:lnTo>
                  <a:pt x="2022485" y="1171261"/>
                </a:lnTo>
                <a:lnTo>
                  <a:pt x="2024981" y="1168013"/>
                </a:lnTo>
                <a:lnTo>
                  <a:pt x="2019494" y="1165022"/>
                </a:lnTo>
                <a:lnTo>
                  <a:pt x="2023733" y="1157545"/>
                </a:lnTo>
                <a:lnTo>
                  <a:pt x="2019228" y="1151811"/>
                </a:lnTo>
                <a:lnTo>
                  <a:pt x="2011751" y="1151811"/>
                </a:lnTo>
                <a:cubicBezTo>
                  <a:pt x="2011751" y="1151811"/>
                  <a:pt x="2009017" y="1155792"/>
                  <a:pt x="2005778" y="1155049"/>
                </a:cubicBezTo>
                <a:cubicBezTo>
                  <a:pt x="2002521" y="1154306"/>
                  <a:pt x="2000292" y="1151068"/>
                  <a:pt x="2002521" y="1150315"/>
                </a:cubicBezTo>
                <a:cubicBezTo>
                  <a:pt x="2004769" y="1149572"/>
                  <a:pt x="2009255" y="1146572"/>
                  <a:pt x="2007769" y="1145324"/>
                </a:cubicBezTo>
                <a:cubicBezTo>
                  <a:pt x="2006283" y="1144086"/>
                  <a:pt x="2004026" y="1143095"/>
                  <a:pt x="2004026" y="1143095"/>
                </a:cubicBezTo>
                <a:lnTo>
                  <a:pt x="1999044" y="1143095"/>
                </a:lnTo>
                <a:lnTo>
                  <a:pt x="1999044" y="1133113"/>
                </a:lnTo>
                <a:lnTo>
                  <a:pt x="1993796" y="1130379"/>
                </a:lnTo>
                <a:lnTo>
                  <a:pt x="1993310" y="1139104"/>
                </a:lnTo>
                <a:lnTo>
                  <a:pt x="1985090" y="1134875"/>
                </a:lnTo>
                <a:lnTo>
                  <a:pt x="1984833" y="1130379"/>
                </a:lnTo>
                <a:lnTo>
                  <a:pt x="1981090" y="1129122"/>
                </a:lnTo>
                <a:lnTo>
                  <a:pt x="1980585" y="1122645"/>
                </a:lnTo>
                <a:lnTo>
                  <a:pt x="1972365" y="1120654"/>
                </a:lnTo>
                <a:lnTo>
                  <a:pt x="1970117" y="1114168"/>
                </a:lnTo>
                <a:cubicBezTo>
                  <a:pt x="1970117" y="1114168"/>
                  <a:pt x="1968364" y="1111187"/>
                  <a:pt x="1965897" y="1113177"/>
                </a:cubicBezTo>
                <a:cubicBezTo>
                  <a:pt x="1963402" y="1115168"/>
                  <a:pt x="1960144" y="1116921"/>
                  <a:pt x="1961154" y="1114911"/>
                </a:cubicBezTo>
                <a:cubicBezTo>
                  <a:pt x="1962144" y="1112920"/>
                  <a:pt x="1962144" y="1110425"/>
                  <a:pt x="1962144" y="1110425"/>
                </a:cubicBezTo>
                <a:cubicBezTo>
                  <a:pt x="1962144" y="1110425"/>
                  <a:pt x="1958163" y="1107186"/>
                  <a:pt x="1960392" y="1105938"/>
                </a:cubicBezTo>
                <a:cubicBezTo>
                  <a:pt x="1962640" y="1104691"/>
                  <a:pt x="1969622" y="1100461"/>
                  <a:pt x="1963650" y="1100204"/>
                </a:cubicBezTo>
                <a:cubicBezTo>
                  <a:pt x="1957658" y="1099966"/>
                  <a:pt x="1950181" y="1099966"/>
                  <a:pt x="1950181" y="1099966"/>
                </a:cubicBezTo>
                <a:lnTo>
                  <a:pt x="1949438" y="1095966"/>
                </a:lnTo>
                <a:lnTo>
                  <a:pt x="1945199" y="1095223"/>
                </a:lnTo>
                <a:lnTo>
                  <a:pt x="1944942" y="1089231"/>
                </a:lnTo>
                <a:cubicBezTo>
                  <a:pt x="1944942" y="1089231"/>
                  <a:pt x="1935236" y="1088488"/>
                  <a:pt x="1930740" y="1090232"/>
                </a:cubicBezTo>
                <a:cubicBezTo>
                  <a:pt x="1926245" y="1091984"/>
                  <a:pt x="1919520" y="1092727"/>
                  <a:pt x="1919520" y="1092727"/>
                </a:cubicBezTo>
                <a:lnTo>
                  <a:pt x="1920777" y="1086507"/>
                </a:lnTo>
                <a:lnTo>
                  <a:pt x="1910300" y="1086745"/>
                </a:lnTo>
                <a:lnTo>
                  <a:pt x="1909309" y="1076773"/>
                </a:lnTo>
                <a:lnTo>
                  <a:pt x="1904318" y="1079764"/>
                </a:lnTo>
                <a:cubicBezTo>
                  <a:pt x="1904318" y="1079764"/>
                  <a:pt x="1899070" y="1080011"/>
                  <a:pt x="1900327" y="1074020"/>
                </a:cubicBezTo>
                <a:cubicBezTo>
                  <a:pt x="1901584" y="1068038"/>
                  <a:pt x="1900823" y="1063552"/>
                  <a:pt x="1900823" y="1063552"/>
                </a:cubicBezTo>
                <a:lnTo>
                  <a:pt x="1895346" y="1063047"/>
                </a:lnTo>
                <a:lnTo>
                  <a:pt x="1890107" y="1045340"/>
                </a:lnTo>
                <a:lnTo>
                  <a:pt x="1886116" y="1046350"/>
                </a:lnTo>
                <a:lnTo>
                  <a:pt x="1888611" y="1037377"/>
                </a:lnTo>
                <a:cubicBezTo>
                  <a:pt x="1888611" y="1037377"/>
                  <a:pt x="1895098" y="1036872"/>
                  <a:pt x="1894593" y="1034882"/>
                </a:cubicBezTo>
                <a:cubicBezTo>
                  <a:pt x="1894107" y="1032882"/>
                  <a:pt x="1889612" y="1032129"/>
                  <a:pt x="1889612" y="1032129"/>
                </a:cubicBezTo>
                <a:lnTo>
                  <a:pt x="1889374" y="1029633"/>
                </a:lnTo>
                <a:lnTo>
                  <a:pt x="1883878" y="1029395"/>
                </a:lnTo>
                <a:lnTo>
                  <a:pt x="1884630" y="1020909"/>
                </a:lnTo>
                <a:lnTo>
                  <a:pt x="1881887" y="1019423"/>
                </a:lnTo>
                <a:lnTo>
                  <a:pt x="1886630" y="1012688"/>
                </a:lnTo>
                <a:lnTo>
                  <a:pt x="1882639" y="1008450"/>
                </a:lnTo>
                <a:lnTo>
                  <a:pt x="1889612" y="1007707"/>
                </a:lnTo>
                <a:cubicBezTo>
                  <a:pt x="1889612" y="1007707"/>
                  <a:pt x="1890631" y="1003716"/>
                  <a:pt x="1888126" y="1000230"/>
                </a:cubicBezTo>
                <a:cubicBezTo>
                  <a:pt x="1885630" y="996734"/>
                  <a:pt x="1883144" y="996734"/>
                  <a:pt x="1883144" y="996734"/>
                </a:cubicBezTo>
                <a:lnTo>
                  <a:pt x="1893364" y="992505"/>
                </a:lnTo>
                <a:lnTo>
                  <a:pt x="1894117" y="986761"/>
                </a:lnTo>
                <a:lnTo>
                  <a:pt x="1891869" y="985514"/>
                </a:lnTo>
                <a:lnTo>
                  <a:pt x="1891869" y="982275"/>
                </a:lnTo>
                <a:lnTo>
                  <a:pt x="1897851" y="981780"/>
                </a:lnTo>
                <a:lnTo>
                  <a:pt x="1896098" y="972541"/>
                </a:lnTo>
                <a:lnTo>
                  <a:pt x="1900098" y="972798"/>
                </a:lnTo>
                <a:lnTo>
                  <a:pt x="1900337" y="960320"/>
                </a:lnTo>
                <a:lnTo>
                  <a:pt x="1904071" y="962816"/>
                </a:lnTo>
                <a:lnTo>
                  <a:pt x="1903328" y="948109"/>
                </a:lnTo>
                <a:lnTo>
                  <a:pt x="1899108" y="947861"/>
                </a:lnTo>
                <a:cubicBezTo>
                  <a:pt x="1899108" y="947861"/>
                  <a:pt x="1894603" y="944118"/>
                  <a:pt x="1897098" y="944118"/>
                </a:cubicBezTo>
                <a:cubicBezTo>
                  <a:pt x="1899594" y="944118"/>
                  <a:pt x="1902832" y="940127"/>
                  <a:pt x="1898851" y="940127"/>
                </a:cubicBezTo>
                <a:cubicBezTo>
                  <a:pt x="1894850" y="940127"/>
                  <a:pt x="1893374" y="940127"/>
                  <a:pt x="1893374" y="940127"/>
                </a:cubicBezTo>
                <a:cubicBezTo>
                  <a:pt x="1893374" y="940127"/>
                  <a:pt x="1893117" y="936146"/>
                  <a:pt x="1895603" y="936146"/>
                </a:cubicBezTo>
                <a:cubicBezTo>
                  <a:pt x="1898098" y="936146"/>
                  <a:pt x="1905823" y="932402"/>
                  <a:pt x="1905823" y="932402"/>
                </a:cubicBezTo>
                <a:lnTo>
                  <a:pt x="1912310" y="932640"/>
                </a:lnTo>
                <a:lnTo>
                  <a:pt x="1910062" y="926668"/>
                </a:lnTo>
                <a:lnTo>
                  <a:pt x="1912567" y="925906"/>
                </a:lnTo>
                <a:lnTo>
                  <a:pt x="1913548" y="928659"/>
                </a:lnTo>
                <a:lnTo>
                  <a:pt x="1916805" y="928659"/>
                </a:lnTo>
                <a:lnTo>
                  <a:pt x="1915053" y="923173"/>
                </a:lnTo>
                <a:lnTo>
                  <a:pt x="1918034" y="922925"/>
                </a:lnTo>
                <a:lnTo>
                  <a:pt x="1916548" y="915695"/>
                </a:lnTo>
                <a:cubicBezTo>
                  <a:pt x="1916548" y="915695"/>
                  <a:pt x="1920787" y="914438"/>
                  <a:pt x="1918787" y="911457"/>
                </a:cubicBezTo>
                <a:cubicBezTo>
                  <a:pt x="1916796" y="908466"/>
                  <a:pt x="1915539" y="902980"/>
                  <a:pt x="1915539" y="902980"/>
                </a:cubicBezTo>
                <a:lnTo>
                  <a:pt x="1909328" y="904218"/>
                </a:lnTo>
                <a:cubicBezTo>
                  <a:pt x="1909328" y="904218"/>
                  <a:pt x="1905575" y="904723"/>
                  <a:pt x="1904823" y="901484"/>
                </a:cubicBezTo>
                <a:cubicBezTo>
                  <a:pt x="1904071" y="898246"/>
                  <a:pt x="1902327" y="894998"/>
                  <a:pt x="1905061" y="892254"/>
                </a:cubicBezTo>
                <a:cubicBezTo>
                  <a:pt x="1907814" y="889521"/>
                  <a:pt x="1907071" y="888016"/>
                  <a:pt x="1907071" y="888016"/>
                </a:cubicBezTo>
                <a:lnTo>
                  <a:pt x="1905061" y="882034"/>
                </a:lnTo>
                <a:lnTo>
                  <a:pt x="1910309" y="882539"/>
                </a:lnTo>
                <a:cubicBezTo>
                  <a:pt x="1910309" y="882539"/>
                  <a:pt x="1913043" y="876557"/>
                  <a:pt x="1908071" y="876557"/>
                </a:cubicBezTo>
                <a:cubicBezTo>
                  <a:pt x="1903080" y="876557"/>
                  <a:pt x="1892107" y="874805"/>
                  <a:pt x="1892107" y="874805"/>
                </a:cubicBezTo>
                <a:lnTo>
                  <a:pt x="1895355" y="861098"/>
                </a:lnTo>
                <a:lnTo>
                  <a:pt x="1889612" y="858850"/>
                </a:lnTo>
                <a:lnTo>
                  <a:pt x="1889612" y="854621"/>
                </a:lnTo>
                <a:lnTo>
                  <a:pt x="1885373" y="852373"/>
                </a:lnTo>
                <a:cubicBezTo>
                  <a:pt x="1885373" y="852373"/>
                  <a:pt x="1891116" y="843153"/>
                  <a:pt x="1888621" y="842658"/>
                </a:cubicBezTo>
                <a:cubicBezTo>
                  <a:pt x="1886125" y="842162"/>
                  <a:pt x="1884878" y="841915"/>
                  <a:pt x="1884878" y="841915"/>
                </a:cubicBezTo>
                <a:lnTo>
                  <a:pt x="1885887" y="833933"/>
                </a:lnTo>
                <a:lnTo>
                  <a:pt x="1881887" y="833190"/>
                </a:lnTo>
                <a:lnTo>
                  <a:pt x="1885135" y="823722"/>
                </a:lnTo>
                <a:lnTo>
                  <a:pt x="1878915" y="822227"/>
                </a:lnTo>
                <a:lnTo>
                  <a:pt x="1878915" y="819236"/>
                </a:lnTo>
                <a:lnTo>
                  <a:pt x="1887125" y="819236"/>
                </a:lnTo>
                <a:lnTo>
                  <a:pt x="1895107" y="805034"/>
                </a:lnTo>
                <a:lnTo>
                  <a:pt x="1892869" y="804272"/>
                </a:lnTo>
                <a:lnTo>
                  <a:pt x="1892622" y="801776"/>
                </a:lnTo>
                <a:cubicBezTo>
                  <a:pt x="1892622" y="801776"/>
                  <a:pt x="1897613" y="799786"/>
                  <a:pt x="1896108" y="798786"/>
                </a:cubicBezTo>
                <a:cubicBezTo>
                  <a:pt x="1894612" y="797795"/>
                  <a:pt x="1893117" y="797538"/>
                  <a:pt x="1893117" y="797538"/>
                </a:cubicBezTo>
                <a:lnTo>
                  <a:pt x="1898860" y="786574"/>
                </a:lnTo>
                <a:lnTo>
                  <a:pt x="1892364" y="785079"/>
                </a:lnTo>
                <a:lnTo>
                  <a:pt x="1892364" y="782841"/>
                </a:lnTo>
                <a:lnTo>
                  <a:pt x="1899356" y="777859"/>
                </a:lnTo>
                <a:lnTo>
                  <a:pt x="1900346" y="765648"/>
                </a:lnTo>
                <a:lnTo>
                  <a:pt x="1899108" y="763143"/>
                </a:lnTo>
                <a:lnTo>
                  <a:pt x="1903328" y="763143"/>
                </a:lnTo>
                <a:lnTo>
                  <a:pt x="1903585" y="750675"/>
                </a:lnTo>
                <a:lnTo>
                  <a:pt x="1896612" y="750675"/>
                </a:lnTo>
                <a:cubicBezTo>
                  <a:pt x="1896612" y="750675"/>
                  <a:pt x="1901594" y="745446"/>
                  <a:pt x="1901337" y="744188"/>
                </a:cubicBezTo>
                <a:cubicBezTo>
                  <a:pt x="1901099" y="742950"/>
                  <a:pt x="1903585" y="728977"/>
                  <a:pt x="1903585" y="728977"/>
                </a:cubicBezTo>
                <a:lnTo>
                  <a:pt x="1909566" y="724491"/>
                </a:lnTo>
                <a:lnTo>
                  <a:pt x="1909566" y="716766"/>
                </a:lnTo>
                <a:lnTo>
                  <a:pt x="1907814" y="709279"/>
                </a:lnTo>
                <a:lnTo>
                  <a:pt x="1906071" y="706298"/>
                </a:lnTo>
                <a:lnTo>
                  <a:pt x="1915034" y="703059"/>
                </a:lnTo>
                <a:lnTo>
                  <a:pt x="1915282" y="695077"/>
                </a:lnTo>
                <a:lnTo>
                  <a:pt x="1919272" y="695077"/>
                </a:lnTo>
                <a:cubicBezTo>
                  <a:pt x="1919272" y="695077"/>
                  <a:pt x="1918520" y="689600"/>
                  <a:pt x="1919272" y="689600"/>
                </a:cubicBezTo>
                <a:cubicBezTo>
                  <a:pt x="1920015" y="689600"/>
                  <a:pt x="1921501" y="689839"/>
                  <a:pt x="1921501" y="691839"/>
                </a:cubicBezTo>
                <a:cubicBezTo>
                  <a:pt x="1921501" y="693839"/>
                  <a:pt x="1921749" y="695077"/>
                  <a:pt x="1921749" y="695077"/>
                </a:cubicBezTo>
                <a:lnTo>
                  <a:pt x="1924740" y="695077"/>
                </a:lnTo>
                <a:lnTo>
                  <a:pt x="1925492" y="691086"/>
                </a:lnTo>
                <a:cubicBezTo>
                  <a:pt x="1925492" y="691086"/>
                  <a:pt x="1932969" y="694582"/>
                  <a:pt x="1931474" y="691591"/>
                </a:cubicBezTo>
                <a:cubicBezTo>
                  <a:pt x="1929979" y="688600"/>
                  <a:pt x="1929979" y="688600"/>
                  <a:pt x="1929979" y="688600"/>
                </a:cubicBezTo>
                <a:lnTo>
                  <a:pt x="1934712" y="681123"/>
                </a:lnTo>
                <a:lnTo>
                  <a:pt x="1932217" y="675646"/>
                </a:lnTo>
                <a:lnTo>
                  <a:pt x="1936703" y="674389"/>
                </a:lnTo>
                <a:lnTo>
                  <a:pt x="1934970" y="670912"/>
                </a:lnTo>
                <a:lnTo>
                  <a:pt x="1941942" y="661435"/>
                </a:lnTo>
                <a:lnTo>
                  <a:pt x="1945923" y="661683"/>
                </a:lnTo>
                <a:lnTo>
                  <a:pt x="1943428" y="655691"/>
                </a:lnTo>
                <a:cubicBezTo>
                  <a:pt x="1943428" y="655691"/>
                  <a:pt x="1940199" y="651710"/>
                  <a:pt x="1943428" y="651710"/>
                </a:cubicBezTo>
                <a:cubicBezTo>
                  <a:pt x="1946685" y="651710"/>
                  <a:pt x="1950162" y="649710"/>
                  <a:pt x="1950905" y="648462"/>
                </a:cubicBezTo>
                <a:cubicBezTo>
                  <a:pt x="1951667" y="647214"/>
                  <a:pt x="1951667" y="637746"/>
                  <a:pt x="1951667" y="637746"/>
                </a:cubicBezTo>
                <a:lnTo>
                  <a:pt x="1958639" y="637746"/>
                </a:lnTo>
                <a:lnTo>
                  <a:pt x="1958639" y="633012"/>
                </a:lnTo>
                <a:lnTo>
                  <a:pt x="1963383" y="633251"/>
                </a:lnTo>
                <a:cubicBezTo>
                  <a:pt x="1963383" y="633251"/>
                  <a:pt x="1960887" y="625021"/>
                  <a:pt x="1963125" y="622030"/>
                </a:cubicBezTo>
                <a:cubicBezTo>
                  <a:pt x="1965374" y="619049"/>
                  <a:pt x="1970603" y="611067"/>
                  <a:pt x="1970603" y="611067"/>
                </a:cubicBezTo>
                <a:lnTo>
                  <a:pt x="1970841" y="603342"/>
                </a:lnTo>
                <a:lnTo>
                  <a:pt x="1980575" y="600847"/>
                </a:lnTo>
                <a:lnTo>
                  <a:pt x="1980071" y="588378"/>
                </a:lnTo>
                <a:lnTo>
                  <a:pt x="1987309" y="583149"/>
                </a:lnTo>
                <a:lnTo>
                  <a:pt x="1983814" y="573662"/>
                </a:lnTo>
                <a:cubicBezTo>
                  <a:pt x="1983814" y="573662"/>
                  <a:pt x="1986309" y="570671"/>
                  <a:pt x="1988052" y="570928"/>
                </a:cubicBezTo>
                <a:cubicBezTo>
                  <a:pt x="1989805" y="571167"/>
                  <a:pt x="1989805" y="571167"/>
                  <a:pt x="1989805" y="571167"/>
                </a:cubicBezTo>
                <a:lnTo>
                  <a:pt x="1991291" y="561442"/>
                </a:lnTo>
                <a:lnTo>
                  <a:pt x="1995025" y="560946"/>
                </a:lnTo>
                <a:lnTo>
                  <a:pt x="1994787" y="553707"/>
                </a:lnTo>
                <a:lnTo>
                  <a:pt x="2000778" y="554212"/>
                </a:lnTo>
                <a:cubicBezTo>
                  <a:pt x="2000778" y="554212"/>
                  <a:pt x="2003007" y="550469"/>
                  <a:pt x="2000521" y="548973"/>
                </a:cubicBezTo>
                <a:cubicBezTo>
                  <a:pt x="1998025" y="547478"/>
                  <a:pt x="1996282" y="545487"/>
                  <a:pt x="1996282" y="545487"/>
                </a:cubicBezTo>
                <a:lnTo>
                  <a:pt x="2004264" y="546735"/>
                </a:lnTo>
                <a:lnTo>
                  <a:pt x="2007522" y="540001"/>
                </a:lnTo>
                <a:lnTo>
                  <a:pt x="2008265" y="528523"/>
                </a:lnTo>
                <a:lnTo>
                  <a:pt x="2014237" y="532019"/>
                </a:lnTo>
                <a:cubicBezTo>
                  <a:pt x="2014237" y="532019"/>
                  <a:pt x="2016989" y="513826"/>
                  <a:pt x="2015742" y="511826"/>
                </a:cubicBezTo>
                <a:cubicBezTo>
                  <a:pt x="2014494" y="509845"/>
                  <a:pt x="2012246" y="505606"/>
                  <a:pt x="2012246" y="505606"/>
                </a:cubicBezTo>
                <a:lnTo>
                  <a:pt x="2009750" y="505844"/>
                </a:lnTo>
                <a:lnTo>
                  <a:pt x="2007760" y="501358"/>
                </a:lnTo>
                <a:cubicBezTo>
                  <a:pt x="2007760" y="501358"/>
                  <a:pt x="2003273" y="501101"/>
                  <a:pt x="2003521" y="498110"/>
                </a:cubicBezTo>
                <a:cubicBezTo>
                  <a:pt x="2003778" y="495119"/>
                  <a:pt x="2003035" y="493376"/>
                  <a:pt x="2006274" y="493376"/>
                </a:cubicBezTo>
                <a:cubicBezTo>
                  <a:pt x="2009493" y="493376"/>
                  <a:pt x="2009493" y="493376"/>
                  <a:pt x="2009493" y="493376"/>
                </a:cubicBezTo>
                <a:lnTo>
                  <a:pt x="2002016" y="470687"/>
                </a:lnTo>
                <a:cubicBezTo>
                  <a:pt x="2002016" y="470687"/>
                  <a:pt x="2007522" y="468687"/>
                  <a:pt x="2010255" y="460705"/>
                </a:cubicBezTo>
                <a:cubicBezTo>
                  <a:pt x="2012989" y="452742"/>
                  <a:pt x="2012484" y="453485"/>
                  <a:pt x="2014237" y="450990"/>
                </a:cubicBezTo>
                <a:cubicBezTo>
                  <a:pt x="2015989" y="448494"/>
                  <a:pt x="2018475" y="442265"/>
                  <a:pt x="2016485" y="441017"/>
                </a:cubicBezTo>
                <a:cubicBezTo>
                  <a:pt x="2014494" y="439769"/>
                  <a:pt x="2011998" y="430292"/>
                  <a:pt x="2014237" y="427301"/>
                </a:cubicBezTo>
                <a:cubicBezTo>
                  <a:pt x="2016485" y="424320"/>
                  <a:pt x="2016989" y="423072"/>
                  <a:pt x="2016989" y="423072"/>
                </a:cubicBezTo>
                <a:cubicBezTo>
                  <a:pt x="2016989" y="423072"/>
                  <a:pt x="2018723" y="417081"/>
                  <a:pt x="2013998" y="417081"/>
                </a:cubicBezTo>
                <a:cubicBezTo>
                  <a:pt x="2009255" y="417081"/>
                  <a:pt x="2002521" y="401879"/>
                  <a:pt x="2002521" y="401879"/>
                </a:cubicBezTo>
                <a:lnTo>
                  <a:pt x="1997054" y="403869"/>
                </a:lnTo>
                <a:lnTo>
                  <a:pt x="1984585" y="403869"/>
                </a:lnTo>
                <a:cubicBezTo>
                  <a:pt x="1984585" y="403869"/>
                  <a:pt x="1985090" y="394144"/>
                  <a:pt x="1981585" y="392649"/>
                </a:cubicBezTo>
                <a:cubicBezTo>
                  <a:pt x="1978089" y="391154"/>
                  <a:pt x="1978327" y="390896"/>
                  <a:pt x="1979594" y="389163"/>
                </a:cubicBezTo>
                <a:cubicBezTo>
                  <a:pt x="1980842" y="387410"/>
                  <a:pt x="1987319" y="370961"/>
                  <a:pt x="1987319" y="365722"/>
                </a:cubicBezTo>
                <a:cubicBezTo>
                  <a:pt x="1987319" y="360483"/>
                  <a:pt x="1986576" y="356502"/>
                  <a:pt x="1985090" y="355244"/>
                </a:cubicBezTo>
                <a:cubicBezTo>
                  <a:pt x="1983585" y="354006"/>
                  <a:pt x="1991062" y="344281"/>
                  <a:pt x="1988567" y="343776"/>
                </a:cubicBezTo>
                <a:cubicBezTo>
                  <a:pt x="1986071" y="343281"/>
                  <a:pt x="1983823" y="342290"/>
                  <a:pt x="1983823" y="342290"/>
                </a:cubicBezTo>
                <a:lnTo>
                  <a:pt x="1983585" y="332318"/>
                </a:lnTo>
                <a:lnTo>
                  <a:pt x="1987081" y="329327"/>
                </a:lnTo>
                <a:lnTo>
                  <a:pt x="1985328" y="319602"/>
                </a:lnTo>
                <a:lnTo>
                  <a:pt x="1986319" y="315373"/>
                </a:lnTo>
                <a:lnTo>
                  <a:pt x="1979842" y="311382"/>
                </a:lnTo>
                <a:lnTo>
                  <a:pt x="1981833" y="306143"/>
                </a:lnTo>
                <a:lnTo>
                  <a:pt x="1978842" y="291189"/>
                </a:lnTo>
                <a:cubicBezTo>
                  <a:pt x="1978842" y="291189"/>
                  <a:pt x="1980090" y="286950"/>
                  <a:pt x="1977356" y="285712"/>
                </a:cubicBezTo>
                <a:cubicBezTo>
                  <a:pt x="1974622" y="284455"/>
                  <a:pt x="1973117" y="287703"/>
                  <a:pt x="1974622" y="280225"/>
                </a:cubicBezTo>
                <a:cubicBezTo>
                  <a:pt x="1976108" y="272748"/>
                  <a:pt x="1991815" y="227867"/>
                  <a:pt x="1991815" y="227867"/>
                </a:cubicBezTo>
                <a:lnTo>
                  <a:pt x="1994806" y="219389"/>
                </a:lnTo>
                <a:lnTo>
                  <a:pt x="1995310" y="209664"/>
                </a:lnTo>
                <a:cubicBezTo>
                  <a:pt x="1995310" y="209664"/>
                  <a:pt x="2011513" y="206931"/>
                  <a:pt x="2010770" y="202692"/>
                </a:cubicBezTo>
                <a:cubicBezTo>
                  <a:pt x="2010027" y="198453"/>
                  <a:pt x="2006283" y="186995"/>
                  <a:pt x="2001045" y="186242"/>
                </a:cubicBezTo>
                <a:cubicBezTo>
                  <a:pt x="1995815" y="185480"/>
                  <a:pt x="1993567" y="184995"/>
                  <a:pt x="1992320" y="187481"/>
                </a:cubicBezTo>
                <a:cubicBezTo>
                  <a:pt x="1991072" y="189986"/>
                  <a:pt x="1987833" y="191710"/>
                  <a:pt x="1986090" y="189471"/>
                </a:cubicBezTo>
                <a:cubicBezTo>
                  <a:pt x="1984338" y="187233"/>
                  <a:pt x="1978613" y="187481"/>
                  <a:pt x="1976118" y="187481"/>
                </a:cubicBezTo>
                <a:cubicBezTo>
                  <a:pt x="1973622" y="187481"/>
                  <a:pt x="1966145" y="183747"/>
                  <a:pt x="1964640" y="182747"/>
                </a:cubicBezTo>
                <a:cubicBezTo>
                  <a:pt x="1963154" y="181746"/>
                  <a:pt x="1954924" y="176260"/>
                  <a:pt x="1954924" y="176260"/>
                </a:cubicBezTo>
                <a:cubicBezTo>
                  <a:pt x="1954924" y="176260"/>
                  <a:pt x="1945695" y="168278"/>
                  <a:pt x="1942704" y="170269"/>
                </a:cubicBezTo>
                <a:cubicBezTo>
                  <a:pt x="1939713" y="172269"/>
                  <a:pt x="1936970" y="171764"/>
                  <a:pt x="1935227" y="170783"/>
                </a:cubicBezTo>
                <a:cubicBezTo>
                  <a:pt x="1933474" y="169783"/>
                  <a:pt x="1930988" y="168031"/>
                  <a:pt x="1929740" y="169783"/>
                </a:cubicBezTo>
                <a:cubicBezTo>
                  <a:pt x="1928493" y="171536"/>
                  <a:pt x="1923263" y="175774"/>
                  <a:pt x="1920273" y="173031"/>
                </a:cubicBezTo>
                <a:cubicBezTo>
                  <a:pt x="1917282" y="170278"/>
                  <a:pt x="1913786" y="165544"/>
                  <a:pt x="1910795" y="167288"/>
                </a:cubicBezTo>
                <a:cubicBezTo>
                  <a:pt x="1907814" y="169040"/>
                  <a:pt x="1890107" y="169278"/>
                  <a:pt x="1885125" y="163049"/>
                </a:cubicBezTo>
                <a:cubicBezTo>
                  <a:pt x="1885125" y="163049"/>
                  <a:pt x="1877905" y="158067"/>
                  <a:pt x="1877905" y="154086"/>
                </a:cubicBezTo>
                <a:cubicBezTo>
                  <a:pt x="1877905" y="150085"/>
                  <a:pt x="1875410" y="143361"/>
                  <a:pt x="1875410" y="143361"/>
                </a:cubicBezTo>
                <a:lnTo>
                  <a:pt x="1855703" y="143113"/>
                </a:lnTo>
                <a:cubicBezTo>
                  <a:pt x="1855703" y="143113"/>
                  <a:pt x="1854712" y="135874"/>
                  <a:pt x="1853455" y="135636"/>
                </a:cubicBezTo>
                <a:cubicBezTo>
                  <a:pt x="1852217" y="135398"/>
                  <a:pt x="1851731" y="125911"/>
                  <a:pt x="1844492" y="124168"/>
                </a:cubicBezTo>
                <a:cubicBezTo>
                  <a:pt x="1837253" y="122425"/>
                  <a:pt x="1835024" y="119672"/>
                  <a:pt x="1837015" y="116195"/>
                </a:cubicBezTo>
                <a:cubicBezTo>
                  <a:pt x="1839015" y="112700"/>
                  <a:pt x="1840748" y="112947"/>
                  <a:pt x="1839262" y="110452"/>
                </a:cubicBezTo>
                <a:cubicBezTo>
                  <a:pt x="1837767" y="107956"/>
                  <a:pt x="1824051" y="98479"/>
                  <a:pt x="1824051" y="98479"/>
                </a:cubicBezTo>
                <a:cubicBezTo>
                  <a:pt x="1824051" y="98479"/>
                  <a:pt x="1813831" y="103965"/>
                  <a:pt x="1806601" y="102470"/>
                </a:cubicBezTo>
                <a:cubicBezTo>
                  <a:pt x="1799362" y="100975"/>
                  <a:pt x="1799362" y="100975"/>
                  <a:pt x="1799362" y="100975"/>
                </a:cubicBezTo>
                <a:lnTo>
                  <a:pt x="1799867" y="0"/>
                </a:lnTo>
                <a:lnTo>
                  <a:pt x="1612634" y="0"/>
                </a:lnTo>
                <a:lnTo>
                  <a:pt x="676965" y="0"/>
                </a:lnTo>
                <a:lnTo>
                  <a:pt x="178464" y="771"/>
                </a:lnTo>
                <a:close/>
              </a:path>
            </a:pathLst>
          </a:custGeom>
          <a:noFill/>
          <a:ln w="952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grpSp>
        <p:nvGrpSpPr>
          <p:cNvPr id="26" name="Gráfico 20">
            <a:extLst>
              <a:ext uri="{FF2B5EF4-FFF2-40B4-BE49-F238E27FC236}">
                <a16:creationId xmlns:a16="http://schemas.microsoft.com/office/drawing/2014/main" id="{97625088-CE77-4A74-848A-7423281B184C}"/>
              </a:ext>
            </a:extLst>
          </p:cNvPr>
          <p:cNvGrpSpPr/>
          <p:nvPr/>
        </p:nvGrpSpPr>
        <p:grpSpPr>
          <a:xfrm>
            <a:off x="6497947" y="1848753"/>
            <a:ext cx="1520172" cy="1520172"/>
            <a:chOff x="1807273" y="3163900"/>
            <a:chExt cx="3270450" cy="3286853"/>
          </a:xfrm>
          <a:noFill/>
        </p:grpSpPr>
        <p:sp>
          <p:nvSpPr>
            <p:cNvPr id="27" name="Forma Livre: Forma 26">
              <a:extLst>
                <a:ext uri="{FF2B5EF4-FFF2-40B4-BE49-F238E27FC236}">
                  <a16:creationId xmlns:a16="http://schemas.microsoft.com/office/drawing/2014/main" id="{BB1D9553-541B-4EFE-BBFB-C42DED2829AA}"/>
                </a:ext>
              </a:extLst>
            </p:cNvPr>
            <p:cNvSpPr/>
            <p:nvPr/>
          </p:nvSpPr>
          <p:spPr>
            <a:xfrm>
              <a:off x="1807273" y="3163900"/>
              <a:ext cx="3270450" cy="3286853"/>
            </a:xfrm>
            <a:custGeom>
              <a:avLst/>
              <a:gdLst>
                <a:gd name="connsiteX0" fmla="*/ 2925968 w 3270450"/>
                <a:gd name="connsiteY0" fmla="*/ 1626672 h 3286853"/>
                <a:gd name="connsiteX1" fmla="*/ 2928245 w 3270450"/>
                <a:gd name="connsiteY1" fmla="*/ 1647197 h 3286853"/>
                <a:gd name="connsiteX2" fmla="*/ 2923931 w 3270450"/>
                <a:gd name="connsiteY2" fmla="*/ 1669734 h 3286853"/>
                <a:gd name="connsiteX3" fmla="*/ 2921114 w 3270450"/>
                <a:gd name="connsiteY3" fmla="*/ 1708835 h 3286853"/>
                <a:gd name="connsiteX4" fmla="*/ 2926508 w 3270450"/>
                <a:gd name="connsiteY4" fmla="*/ 1755834 h 3286853"/>
                <a:gd name="connsiteX5" fmla="*/ 2925878 w 3270450"/>
                <a:gd name="connsiteY5" fmla="*/ 1807325 h 3286853"/>
                <a:gd name="connsiteX6" fmla="*/ 2909458 w 3270450"/>
                <a:gd name="connsiteY6" fmla="*/ 1879896 h 3286853"/>
                <a:gd name="connsiteX7" fmla="*/ 2909248 w 3270450"/>
                <a:gd name="connsiteY7" fmla="*/ 1918775 h 3286853"/>
                <a:gd name="connsiteX8" fmla="*/ 2908738 w 3270450"/>
                <a:gd name="connsiteY8" fmla="*/ 1937746 h 3286853"/>
                <a:gd name="connsiteX9" fmla="*/ 2897562 w 3270450"/>
                <a:gd name="connsiteY9" fmla="*/ 1947158 h 3286853"/>
                <a:gd name="connsiteX10" fmla="*/ 2876257 w 3270450"/>
                <a:gd name="connsiteY10" fmla="*/ 1962694 h 3286853"/>
                <a:gd name="connsiteX11" fmla="*/ 2866668 w 3270450"/>
                <a:gd name="connsiteY11" fmla="*/ 1988170 h 3286853"/>
                <a:gd name="connsiteX12" fmla="*/ 2860676 w 3270450"/>
                <a:gd name="connsiteY12" fmla="*/ 2021835 h 3286853"/>
                <a:gd name="connsiteX13" fmla="*/ 2858967 w 3270450"/>
                <a:gd name="connsiteY13" fmla="*/ 2046892 h 3286853"/>
                <a:gd name="connsiteX14" fmla="*/ 2859177 w 3270450"/>
                <a:gd name="connsiteY14" fmla="*/ 2098119 h 3286853"/>
                <a:gd name="connsiteX15" fmla="*/ 2850068 w 3270450"/>
                <a:gd name="connsiteY15" fmla="*/ 2106944 h 3286853"/>
                <a:gd name="connsiteX16" fmla="*/ 2830231 w 3270450"/>
                <a:gd name="connsiteY16" fmla="*/ 2128809 h 3286853"/>
                <a:gd name="connsiteX17" fmla="*/ 2824089 w 3270450"/>
                <a:gd name="connsiteY17" fmla="*/ 2151786 h 3286853"/>
                <a:gd name="connsiteX18" fmla="*/ 2805990 w 3270450"/>
                <a:gd name="connsiteY18" fmla="*/ 2180761 h 3286853"/>
                <a:gd name="connsiteX19" fmla="*/ 2788581 w 3270450"/>
                <a:gd name="connsiteY19" fmla="*/ 2204934 h 3286853"/>
                <a:gd name="connsiteX20" fmla="*/ 2784595 w 3270450"/>
                <a:gd name="connsiteY20" fmla="*/ 2205410 h 3286853"/>
                <a:gd name="connsiteX21" fmla="*/ 2768295 w 3270450"/>
                <a:gd name="connsiteY21" fmla="*/ 2225184 h 3286853"/>
                <a:gd name="connsiteX22" fmla="*/ 2758197 w 3270450"/>
                <a:gd name="connsiteY22" fmla="*/ 2243273 h 3286853"/>
                <a:gd name="connsiteX23" fmla="*/ 2754571 w 3270450"/>
                <a:gd name="connsiteY23" fmla="*/ 2247966 h 3286853"/>
                <a:gd name="connsiteX24" fmla="*/ 2755110 w 3270450"/>
                <a:gd name="connsiteY24" fmla="*/ 2260443 h 3286853"/>
                <a:gd name="connsiteX25" fmla="*/ 2756279 w 3270450"/>
                <a:gd name="connsiteY25" fmla="*/ 2280810 h 3286853"/>
                <a:gd name="connsiteX26" fmla="*/ 2756668 w 3270450"/>
                <a:gd name="connsiteY26" fmla="*/ 2297240 h 3286853"/>
                <a:gd name="connsiteX27" fmla="*/ 2741087 w 3270450"/>
                <a:gd name="connsiteY27" fmla="*/ 2310598 h 3286853"/>
                <a:gd name="connsiteX28" fmla="*/ 2732128 w 3270450"/>
                <a:gd name="connsiteY28" fmla="*/ 2315113 h 3286853"/>
                <a:gd name="connsiteX29" fmla="*/ 2721999 w 3270450"/>
                <a:gd name="connsiteY29" fmla="*/ 2316171 h 3286853"/>
                <a:gd name="connsiteX30" fmla="*/ 2706808 w 3270450"/>
                <a:gd name="connsiteY30" fmla="*/ 2324247 h 3286853"/>
                <a:gd name="connsiteX31" fmla="*/ 2699796 w 3270450"/>
                <a:gd name="connsiteY31" fmla="*/ 2331291 h 3286853"/>
                <a:gd name="connsiteX32" fmla="*/ 2679840 w 3270450"/>
                <a:gd name="connsiteY32" fmla="*/ 2344901 h 3286853"/>
                <a:gd name="connsiteX33" fmla="*/ 2684214 w 3270450"/>
                <a:gd name="connsiteY33" fmla="*/ 2362260 h 3286853"/>
                <a:gd name="connsiteX34" fmla="*/ 2679360 w 3270450"/>
                <a:gd name="connsiteY34" fmla="*/ 2376637 h 3286853"/>
                <a:gd name="connsiteX35" fmla="*/ 2612779 w 3270450"/>
                <a:gd name="connsiteY35" fmla="*/ 2382261 h 3286853"/>
                <a:gd name="connsiteX36" fmla="*/ 2597677 w 3270450"/>
                <a:gd name="connsiteY36" fmla="*/ 2383936 h 3286853"/>
                <a:gd name="connsiteX37" fmla="*/ 2582035 w 3270450"/>
                <a:gd name="connsiteY37" fmla="*/ 2380019 h 3286853"/>
                <a:gd name="connsiteX38" fmla="*/ 2586530 w 3270450"/>
                <a:gd name="connsiteY38" fmla="*/ 2366664 h 3286853"/>
                <a:gd name="connsiteX39" fmla="*/ 2575832 w 3270450"/>
                <a:gd name="connsiteY39" fmla="*/ 2369361 h 3286853"/>
                <a:gd name="connsiteX40" fmla="*/ 2575203 w 3270450"/>
                <a:gd name="connsiteY40" fmla="*/ 2380736 h 3286853"/>
                <a:gd name="connsiteX41" fmla="*/ 2565465 w 3270450"/>
                <a:gd name="connsiteY41" fmla="*/ 2384400 h 3286853"/>
                <a:gd name="connsiteX42" fmla="*/ 2552370 w 3270450"/>
                <a:gd name="connsiteY42" fmla="*/ 2385848 h 3286853"/>
                <a:gd name="connsiteX43" fmla="*/ 2540234 w 3270450"/>
                <a:gd name="connsiteY43" fmla="*/ 2388901 h 3286853"/>
                <a:gd name="connsiteX44" fmla="*/ 2523664 w 3270450"/>
                <a:gd name="connsiteY44" fmla="*/ 2390199 h 3286853"/>
                <a:gd name="connsiteX45" fmla="*/ 2512517 w 3270450"/>
                <a:gd name="connsiteY45" fmla="*/ 2391037 h 3286853"/>
                <a:gd name="connsiteX46" fmla="*/ 2524443 w 3270450"/>
                <a:gd name="connsiteY46" fmla="*/ 2387373 h 3286853"/>
                <a:gd name="connsiteX47" fmla="*/ 2526031 w 3270450"/>
                <a:gd name="connsiteY47" fmla="*/ 2382006 h 3286853"/>
                <a:gd name="connsiteX48" fmla="*/ 2517371 w 3270450"/>
                <a:gd name="connsiteY48" fmla="*/ 2380427 h 3286853"/>
                <a:gd name="connsiteX49" fmla="*/ 2504487 w 3270450"/>
                <a:gd name="connsiteY49" fmla="*/ 2382845 h 3286853"/>
                <a:gd name="connsiteX50" fmla="*/ 2488216 w 3270450"/>
                <a:gd name="connsiteY50" fmla="*/ 2390199 h 3286853"/>
                <a:gd name="connsiteX51" fmla="*/ 2481864 w 3270450"/>
                <a:gd name="connsiteY51" fmla="*/ 2381572 h 3286853"/>
                <a:gd name="connsiteX52" fmla="*/ 2465923 w 3270450"/>
                <a:gd name="connsiteY52" fmla="*/ 2384014 h 3286853"/>
                <a:gd name="connsiteX53" fmla="*/ 2450940 w 3270450"/>
                <a:gd name="connsiteY53" fmla="*/ 2393557 h 3286853"/>
                <a:gd name="connsiteX54" fmla="*/ 2450251 w 3270450"/>
                <a:gd name="connsiteY54" fmla="*/ 2403329 h 3286853"/>
                <a:gd name="connsiteX55" fmla="*/ 2463196 w 3270450"/>
                <a:gd name="connsiteY55" fmla="*/ 2406661 h 3286853"/>
                <a:gd name="connsiteX56" fmla="*/ 2448243 w 3270450"/>
                <a:gd name="connsiteY56" fmla="*/ 2412792 h 3286853"/>
                <a:gd name="connsiteX57" fmla="*/ 2437276 w 3270450"/>
                <a:gd name="connsiteY57" fmla="*/ 2415435 h 3286853"/>
                <a:gd name="connsiteX58" fmla="*/ 2406713 w 3270450"/>
                <a:gd name="connsiteY58" fmla="*/ 2429488 h 3286853"/>
                <a:gd name="connsiteX59" fmla="*/ 2395686 w 3270450"/>
                <a:gd name="connsiteY59" fmla="*/ 2436224 h 3286853"/>
                <a:gd name="connsiteX60" fmla="*/ 2386726 w 3270450"/>
                <a:gd name="connsiteY60" fmla="*/ 2446352 h 3286853"/>
                <a:gd name="connsiteX61" fmla="*/ 2369557 w 3270450"/>
                <a:gd name="connsiteY61" fmla="*/ 2451734 h 3286853"/>
                <a:gd name="connsiteX62" fmla="*/ 2367189 w 3270450"/>
                <a:gd name="connsiteY62" fmla="*/ 2451674 h 3286853"/>
                <a:gd name="connsiteX63" fmla="*/ 2341390 w 3270450"/>
                <a:gd name="connsiteY63" fmla="*/ 2451260 h 3286853"/>
                <a:gd name="connsiteX64" fmla="*/ 2323621 w 3270450"/>
                <a:gd name="connsiteY64" fmla="*/ 2459701 h 3286853"/>
                <a:gd name="connsiteX65" fmla="*/ 2316669 w 3270450"/>
                <a:gd name="connsiteY65" fmla="*/ 2463117 h 3286853"/>
                <a:gd name="connsiteX66" fmla="*/ 2299110 w 3270450"/>
                <a:gd name="connsiteY66" fmla="*/ 2470704 h 3286853"/>
                <a:gd name="connsiteX67" fmla="*/ 2280142 w 3270450"/>
                <a:gd name="connsiteY67" fmla="*/ 2479778 h 3286853"/>
                <a:gd name="connsiteX68" fmla="*/ 2264890 w 3270450"/>
                <a:gd name="connsiteY68" fmla="*/ 2489417 h 3286853"/>
                <a:gd name="connsiteX69" fmla="*/ 2254313 w 3270450"/>
                <a:gd name="connsiteY69" fmla="*/ 2497975 h 3286853"/>
                <a:gd name="connsiteX70" fmla="*/ 2236664 w 3270450"/>
                <a:gd name="connsiteY70" fmla="*/ 2516862 h 3286853"/>
                <a:gd name="connsiteX71" fmla="*/ 2223000 w 3270450"/>
                <a:gd name="connsiteY71" fmla="*/ 2524988 h 3286853"/>
                <a:gd name="connsiteX72" fmla="*/ 2205621 w 3270450"/>
                <a:gd name="connsiteY72" fmla="*/ 2535095 h 3286853"/>
                <a:gd name="connsiteX73" fmla="*/ 2203942 w 3270450"/>
                <a:gd name="connsiteY73" fmla="*/ 2536045 h 3286853"/>
                <a:gd name="connsiteX74" fmla="*/ 2171970 w 3270450"/>
                <a:gd name="connsiteY74" fmla="*/ 2569327 h 3286853"/>
                <a:gd name="connsiteX75" fmla="*/ 2161483 w 3270450"/>
                <a:gd name="connsiteY75" fmla="*/ 2584899 h 3286853"/>
                <a:gd name="connsiteX76" fmla="*/ 2148418 w 3270450"/>
                <a:gd name="connsiteY76" fmla="*/ 2591339 h 3286853"/>
                <a:gd name="connsiteX77" fmla="*/ 2140807 w 3270450"/>
                <a:gd name="connsiteY77" fmla="*/ 2601577 h 3286853"/>
                <a:gd name="connsiteX78" fmla="*/ 2123638 w 3270450"/>
                <a:gd name="connsiteY78" fmla="*/ 2626352 h 3286853"/>
                <a:gd name="connsiteX79" fmla="*/ 2119802 w 3270450"/>
                <a:gd name="connsiteY79" fmla="*/ 2649095 h 3286853"/>
                <a:gd name="connsiteX80" fmla="*/ 2122799 w 3270450"/>
                <a:gd name="connsiteY80" fmla="*/ 2662094 h 3286853"/>
                <a:gd name="connsiteX81" fmla="*/ 2118933 w 3270450"/>
                <a:gd name="connsiteY81" fmla="*/ 2674565 h 3286853"/>
                <a:gd name="connsiteX82" fmla="*/ 2117615 w 3270450"/>
                <a:gd name="connsiteY82" fmla="*/ 2688541 h 3286853"/>
                <a:gd name="connsiteX83" fmla="*/ 2120162 w 3270450"/>
                <a:gd name="connsiteY83" fmla="*/ 2718008 h 3286853"/>
                <a:gd name="connsiteX84" fmla="*/ 2129571 w 3270450"/>
                <a:gd name="connsiteY84" fmla="*/ 2736466 h 3286853"/>
                <a:gd name="connsiteX85" fmla="*/ 2127443 w 3270450"/>
                <a:gd name="connsiteY85" fmla="*/ 2754474 h 3286853"/>
                <a:gd name="connsiteX86" fmla="*/ 2121899 w 3270450"/>
                <a:gd name="connsiteY86" fmla="*/ 2797803 h 3286853"/>
                <a:gd name="connsiteX87" fmla="*/ 2111592 w 3270450"/>
                <a:gd name="connsiteY87" fmla="*/ 2834180 h 3286853"/>
                <a:gd name="connsiteX88" fmla="*/ 2081208 w 3270450"/>
                <a:gd name="connsiteY88" fmla="*/ 2868370 h 3286853"/>
                <a:gd name="connsiteX89" fmla="*/ 2071559 w 3270450"/>
                <a:gd name="connsiteY89" fmla="*/ 2873314 h 3286853"/>
                <a:gd name="connsiteX90" fmla="*/ 2055348 w 3270450"/>
                <a:gd name="connsiteY90" fmla="*/ 2884401 h 3286853"/>
                <a:gd name="connsiteX91" fmla="*/ 2039377 w 3270450"/>
                <a:gd name="connsiteY91" fmla="*/ 2902290 h 3286853"/>
                <a:gd name="connsiteX92" fmla="*/ 2035632 w 3270450"/>
                <a:gd name="connsiteY92" fmla="*/ 2906724 h 3286853"/>
                <a:gd name="connsiteX93" fmla="*/ 2007915 w 3270450"/>
                <a:gd name="connsiteY93" fmla="*/ 2941214 h 3286853"/>
                <a:gd name="connsiteX94" fmla="*/ 1993321 w 3270450"/>
                <a:gd name="connsiteY94" fmla="*/ 2958473 h 3286853"/>
                <a:gd name="connsiteX95" fmla="*/ 1989456 w 3270450"/>
                <a:gd name="connsiteY95" fmla="*/ 2971148 h 3286853"/>
                <a:gd name="connsiteX96" fmla="*/ 1984332 w 3270450"/>
                <a:gd name="connsiteY96" fmla="*/ 2988648 h 3286853"/>
                <a:gd name="connsiteX97" fmla="*/ 1979208 w 3270450"/>
                <a:gd name="connsiteY97" fmla="*/ 3003030 h 3286853"/>
                <a:gd name="connsiteX98" fmla="*/ 1974144 w 3270450"/>
                <a:gd name="connsiteY98" fmla="*/ 3010462 h 3286853"/>
                <a:gd name="connsiteX99" fmla="*/ 1958952 w 3270450"/>
                <a:gd name="connsiteY99" fmla="*/ 3032216 h 3286853"/>
                <a:gd name="connsiteX100" fmla="*/ 1940434 w 3270450"/>
                <a:gd name="connsiteY100" fmla="*/ 3053641 h 3286853"/>
                <a:gd name="connsiteX101" fmla="*/ 1919069 w 3270450"/>
                <a:gd name="connsiteY101" fmla="*/ 3080369 h 3286853"/>
                <a:gd name="connsiteX102" fmla="*/ 1896296 w 3270450"/>
                <a:gd name="connsiteY102" fmla="*/ 3098947 h 3286853"/>
                <a:gd name="connsiteX103" fmla="*/ 1877479 w 3270450"/>
                <a:gd name="connsiteY103" fmla="*/ 3115727 h 3286853"/>
                <a:gd name="connsiteX104" fmla="*/ 1852461 w 3270450"/>
                <a:gd name="connsiteY104" fmla="*/ 3132477 h 3286853"/>
                <a:gd name="connsiteX105" fmla="*/ 1838072 w 3270450"/>
                <a:gd name="connsiteY105" fmla="*/ 3142635 h 3286853"/>
                <a:gd name="connsiteX106" fmla="*/ 1827884 w 3270450"/>
                <a:gd name="connsiteY106" fmla="*/ 3136702 h 3286853"/>
                <a:gd name="connsiteX107" fmla="*/ 1843034 w 3270450"/>
                <a:gd name="connsiteY107" fmla="*/ 3125615 h 3286853"/>
                <a:gd name="connsiteX108" fmla="*/ 1856237 w 3270450"/>
                <a:gd name="connsiteY108" fmla="*/ 3121031 h 3286853"/>
                <a:gd name="connsiteX109" fmla="*/ 1874302 w 3270450"/>
                <a:gd name="connsiteY109" fmla="*/ 3109105 h 3286853"/>
                <a:gd name="connsiteX110" fmla="*/ 1888386 w 3270450"/>
                <a:gd name="connsiteY110" fmla="*/ 3097509 h 3286853"/>
                <a:gd name="connsiteX111" fmla="*/ 1898514 w 3270450"/>
                <a:gd name="connsiteY111" fmla="*/ 3087800 h 3286853"/>
                <a:gd name="connsiteX112" fmla="*/ 1905945 w 3270450"/>
                <a:gd name="connsiteY112" fmla="*/ 3066615 h 3286853"/>
                <a:gd name="connsiteX113" fmla="*/ 1920658 w 3270450"/>
                <a:gd name="connsiteY113" fmla="*/ 3056877 h 3286853"/>
                <a:gd name="connsiteX114" fmla="*/ 1936329 w 3270450"/>
                <a:gd name="connsiteY114" fmla="*/ 3041295 h 3286853"/>
                <a:gd name="connsiteX115" fmla="*/ 1944479 w 3270450"/>
                <a:gd name="connsiteY115" fmla="*/ 3030568 h 3286853"/>
                <a:gd name="connsiteX116" fmla="*/ 1945798 w 3270450"/>
                <a:gd name="connsiteY116" fmla="*/ 3007196 h 3286853"/>
                <a:gd name="connsiteX117" fmla="*/ 1950083 w 3270450"/>
                <a:gd name="connsiteY117" fmla="*/ 3007615 h 3286853"/>
                <a:gd name="connsiteX118" fmla="*/ 1957334 w 3270450"/>
                <a:gd name="connsiteY118" fmla="*/ 3000124 h 3286853"/>
                <a:gd name="connsiteX119" fmla="*/ 1945978 w 3270450"/>
                <a:gd name="connsiteY119" fmla="*/ 2990955 h 3286853"/>
                <a:gd name="connsiteX120" fmla="*/ 1932583 w 3270450"/>
                <a:gd name="connsiteY120" fmla="*/ 2998176 h 3286853"/>
                <a:gd name="connsiteX121" fmla="*/ 1920388 w 3270450"/>
                <a:gd name="connsiteY121" fmla="*/ 3001233 h 3286853"/>
                <a:gd name="connsiteX122" fmla="*/ 1904177 w 3270450"/>
                <a:gd name="connsiteY122" fmla="*/ 2989516 h 3286853"/>
                <a:gd name="connsiteX123" fmla="*/ 1896986 w 3270450"/>
                <a:gd name="connsiteY123" fmla="*/ 3002671 h 3286853"/>
                <a:gd name="connsiteX124" fmla="*/ 1891892 w 3270450"/>
                <a:gd name="connsiteY124" fmla="*/ 3018642 h 3286853"/>
                <a:gd name="connsiteX125" fmla="*/ 1879307 w 3270450"/>
                <a:gd name="connsiteY125" fmla="*/ 3045280 h 3286853"/>
                <a:gd name="connsiteX126" fmla="*/ 1869238 w 3270450"/>
                <a:gd name="connsiteY126" fmla="*/ 3064757 h 3286853"/>
                <a:gd name="connsiteX127" fmla="*/ 1852830 w 3270450"/>
                <a:gd name="connsiteY127" fmla="*/ 3079230 h 3286853"/>
                <a:gd name="connsiteX128" fmla="*/ 1834210 w 3270450"/>
                <a:gd name="connsiteY128" fmla="*/ 3094602 h 3286853"/>
                <a:gd name="connsiteX129" fmla="*/ 1833778 w 3270450"/>
                <a:gd name="connsiteY129" fmla="*/ 3095531 h 3286853"/>
                <a:gd name="connsiteX130" fmla="*/ 1831381 w 3270450"/>
                <a:gd name="connsiteY130" fmla="*/ 3110304 h 3286853"/>
                <a:gd name="connsiteX131" fmla="*/ 1812252 w 3270450"/>
                <a:gd name="connsiteY131" fmla="*/ 3120551 h 3286853"/>
                <a:gd name="connsiteX132" fmla="*/ 1809855 w 3270450"/>
                <a:gd name="connsiteY132" fmla="*/ 3142665 h 3286853"/>
                <a:gd name="connsiteX133" fmla="*/ 1818490 w 3270450"/>
                <a:gd name="connsiteY133" fmla="*/ 3156659 h 3286853"/>
                <a:gd name="connsiteX134" fmla="*/ 1805099 w 3270450"/>
                <a:gd name="connsiteY134" fmla="*/ 3175836 h 3286853"/>
                <a:gd name="connsiteX135" fmla="*/ 1793662 w 3270450"/>
                <a:gd name="connsiteY135" fmla="*/ 3190608 h 3286853"/>
                <a:gd name="connsiteX136" fmla="*/ 1787963 w 3270450"/>
                <a:gd name="connsiteY136" fmla="*/ 3211014 h 3286853"/>
                <a:gd name="connsiteX137" fmla="*/ 1774721 w 3270450"/>
                <a:gd name="connsiteY137" fmla="*/ 3236904 h 3286853"/>
                <a:gd name="connsiteX138" fmla="*/ 1760575 w 3270450"/>
                <a:gd name="connsiteY138" fmla="*/ 3254583 h 3286853"/>
                <a:gd name="connsiteX139" fmla="*/ 1719634 w 3270450"/>
                <a:gd name="connsiteY139" fmla="*/ 3286375 h 3286853"/>
                <a:gd name="connsiteX140" fmla="*/ 1707256 w 3270450"/>
                <a:gd name="connsiteY140" fmla="*/ 3276127 h 3286853"/>
                <a:gd name="connsiteX141" fmla="*/ 1704589 w 3270450"/>
                <a:gd name="connsiteY141" fmla="*/ 3254913 h 3286853"/>
                <a:gd name="connsiteX142" fmla="*/ 1707846 w 3270450"/>
                <a:gd name="connsiteY142" fmla="*/ 3236993 h 3286853"/>
                <a:gd name="connsiteX143" fmla="*/ 1731422 w 3270450"/>
                <a:gd name="connsiteY143" fmla="*/ 3206340 h 3286853"/>
                <a:gd name="connsiteX144" fmla="*/ 1729025 w 3270450"/>
                <a:gd name="connsiteY144" fmla="*/ 3193185 h 3286853"/>
                <a:gd name="connsiteX145" fmla="*/ 1718571 w 3270450"/>
                <a:gd name="connsiteY145" fmla="*/ 3189350 h 3286853"/>
                <a:gd name="connsiteX146" fmla="*/ 1705920 w 3270450"/>
                <a:gd name="connsiteY146" fmla="*/ 3182398 h 3286853"/>
                <a:gd name="connsiteX147" fmla="*/ 1697473 w 3270450"/>
                <a:gd name="connsiteY147" fmla="*/ 3174398 h 3286853"/>
                <a:gd name="connsiteX148" fmla="*/ 1687456 w 3270450"/>
                <a:gd name="connsiteY148" fmla="*/ 3164240 h 3286853"/>
                <a:gd name="connsiteX149" fmla="*/ 1677495 w 3270450"/>
                <a:gd name="connsiteY149" fmla="*/ 3150486 h 3286853"/>
                <a:gd name="connsiteX150" fmla="*/ 1644250 w 3270450"/>
                <a:gd name="connsiteY150" fmla="*/ 3128672 h 3286853"/>
                <a:gd name="connsiteX151" fmla="*/ 1619010 w 3270450"/>
                <a:gd name="connsiteY151" fmla="*/ 3106708 h 3286853"/>
                <a:gd name="connsiteX152" fmla="*/ 1611501 w 3270450"/>
                <a:gd name="connsiteY152" fmla="*/ 3099606 h 3286853"/>
                <a:gd name="connsiteX153" fmla="*/ 1596052 w 3270450"/>
                <a:gd name="connsiteY153" fmla="*/ 3093613 h 3286853"/>
                <a:gd name="connsiteX154" fmla="*/ 1586739 w 3270450"/>
                <a:gd name="connsiteY154" fmla="*/ 3089179 h 3286853"/>
                <a:gd name="connsiteX155" fmla="*/ 1570780 w 3270450"/>
                <a:gd name="connsiteY155" fmla="*/ 3083336 h 3286853"/>
                <a:gd name="connsiteX156" fmla="*/ 1562360 w 3270450"/>
                <a:gd name="connsiteY156" fmla="*/ 3076084 h 3286853"/>
                <a:gd name="connsiteX157" fmla="*/ 1550197 w 3270450"/>
                <a:gd name="connsiteY157" fmla="*/ 3069432 h 3286853"/>
                <a:gd name="connsiteX158" fmla="*/ 1549256 w 3270450"/>
                <a:gd name="connsiteY158" fmla="*/ 3067934 h 3286853"/>
                <a:gd name="connsiteX159" fmla="*/ 1536161 w 3270450"/>
                <a:gd name="connsiteY159" fmla="*/ 3050135 h 3286853"/>
                <a:gd name="connsiteX160" fmla="*/ 1522021 w 3270450"/>
                <a:gd name="connsiteY160" fmla="*/ 3055319 h 3286853"/>
                <a:gd name="connsiteX161" fmla="*/ 1502694 w 3270450"/>
                <a:gd name="connsiteY161" fmla="*/ 3063859 h 3286853"/>
                <a:gd name="connsiteX162" fmla="*/ 1492908 w 3270450"/>
                <a:gd name="connsiteY162" fmla="*/ 3045250 h 3286853"/>
                <a:gd name="connsiteX163" fmla="*/ 1486648 w 3270450"/>
                <a:gd name="connsiteY163" fmla="*/ 3024965 h 3286853"/>
                <a:gd name="connsiteX164" fmla="*/ 1465334 w 3270450"/>
                <a:gd name="connsiteY164" fmla="*/ 3011510 h 3286853"/>
                <a:gd name="connsiteX165" fmla="*/ 1443289 w 3270450"/>
                <a:gd name="connsiteY165" fmla="*/ 2988618 h 3286853"/>
                <a:gd name="connsiteX166" fmla="*/ 1431636 w 3270450"/>
                <a:gd name="connsiteY166" fmla="*/ 2982355 h 3286853"/>
                <a:gd name="connsiteX167" fmla="*/ 1401974 w 3270450"/>
                <a:gd name="connsiteY167" fmla="*/ 2988018 h 3286853"/>
                <a:gd name="connsiteX168" fmla="*/ 1388044 w 3270450"/>
                <a:gd name="connsiteY168" fmla="*/ 2995449 h 3286853"/>
                <a:gd name="connsiteX169" fmla="*/ 1370269 w 3270450"/>
                <a:gd name="connsiteY169" fmla="*/ 2989187 h 3286853"/>
                <a:gd name="connsiteX170" fmla="*/ 1372714 w 3270450"/>
                <a:gd name="connsiteY170" fmla="*/ 2975763 h 3286853"/>
                <a:gd name="connsiteX171" fmla="*/ 1385038 w 3270450"/>
                <a:gd name="connsiteY171" fmla="*/ 2959672 h 3286853"/>
                <a:gd name="connsiteX172" fmla="*/ 1396569 w 3270450"/>
                <a:gd name="connsiteY172" fmla="*/ 2953020 h 3286853"/>
                <a:gd name="connsiteX173" fmla="*/ 1413864 w 3270450"/>
                <a:gd name="connsiteY173" fmla="*/ 2943341 h 3286853"/>
                <a:gd name="connsiteX174" fmla="*/ 1433122 w 3270450"/>
                <a:gd name="connsiteY174" fmla="*/ 2916972 h 3286853"/>
                <a:gd name="connsiteX175" fmla="*/ 1468918 w 3270450"/>
                <a:gd name="connsiteY175" fmla="*/ 2879936 h 3286853"/>
                <a:gd name="connsiteX176" fmla="*/ 1495083 w 3270450"/>
                <a:gd name="connsiteY176" fmla="*/ 2852159 h 3286853"/>
                <a:gd name="connsiteX177" fmla="*/ 1500108 w 3270450"/>
                <a:gd name="connsiteY177" fmla="*/ 2843769 h 3286853"/>
                <a:gd name="connsiteX178" fmla="*/ 1512927 w 3270450"/>
                <a:gd name="connsiteY178" fmla="*/ 2834060 h 3286853"/>
                <a:gd name="connsiteX179" fmla="*/ 1522309 w 3270450"/>
                <a:gd name="connsiteY179" fmla="*/ 2825011 h 3286853"/>
                <a:gd name="connsiteX180" fmla="*/ 1540953 w 3270450"/>
                <a:gd name="connsiteY180" fmla="*/ 2815123 h 3286853"/>
                <a:gd name="connsiteX181" fmla="*/ 1569281 w 3270450"/>
                <a:gd name="connsiteY181" fmla="*/ 2792919 h 3286853"/>
                <a:gd name="connsiteX182" fmla="*/ 1581411 w 3270450"/>
                <a:gd name="connsiteY182" fmla="*/ 2786956 h 3286853"/>
                <a:gd name="connsiteX183" fmla="*/ 1603039 w 3270450"/>
                <a:gd name="connsiteY183" fmla="*/ 2767150 h 3286853"/>
                <a:gd name="connsiteX184" fmla="*/ 1625195 w 3270450"/>
                <a:gd name="connsiteY184" fmla="*/ 2759538 h 3286853"/>
                <a:gd name="connsiteX185" fmla="*/ 1632773 w 3270450"/>
                <a:gd name="connsiteY185" fmla="*/ 2756872 h 3286853"/>
                <a:gd name="connsiteX186" fmla="*/ 1641067 w 3270450"/>
                <a:gd name="connsiteY186" fmla="*/ 2752018 h 3286853"/>
                <a:gd name="connsiteX187" fmla="*/ 1670346 w 3270450"/>
                <a:gd name="connsiteY187" fmla="*/ 2737724 h 3286853"/>
                <a:gd name="connsiteX188" fmla="*/ 1685730 w 3270450"/>
                <a:gd name="connsiteY188" fmla="*/ 2724690 h 3286853"/>
                <a:gd name="connsiteX189" fmla="*/ 1683728 w 3270450"/>
                <a:gd name="connsiteY189" fmla="*/ 2692499 h 3286853"/>
                <a:gd name="connsiteX190" fmla="*/ 1687779 w 3270450"/>
                <a:gd name="connsiteY190" fmla="*/ 2665786 h 3286853"/>
                <a:gd name="connsiteX191" fmla="*/ 1682946 w 3270450"/>
                <a:gd name="connsiteY191" fmla="*/ 2641146 h 3286853"/>
                <a:gd name="connsiteX192" fmla="*/ 1671910 w 3270450"/>
                <a:gd name="connsiteY192" fmla="*/ 2614139 h 3286853"/>
                <a:gd name="connsiteX193" fmla="*/ 1652178 w 3270450"/>
                <a:gd name="connsiteY193" fmla="*/ 2593847 h 3286853"/>
                <a:gd name="connsiteX194" fmla="*/ 1635940 w 3270450"/>
                <a:gd name="connsiteY194" fmla="*/ 2597340 h 3286853"/>
                <a:gd name="connsiteX195" fmla="*/ 1630178 w 3270450"/>
                <a:gd name="connsiteY195" fmla="*/ 2581321 h 3286853"/>
                <a:gd name="connsiteX196" fmla="*/ 1636501 w 3270450"/>
                <a:gd name="connsiteY196" fmla="*/ 2550895 h 3286853"/>
                <a:gd name="connsiteX197" fmla="*/ 1637016 w 3270450"/>
                <a:gd name="connsiteY197" fmla="*/ 2535170 h 3286853"/>
                <a:gd name="connsiteX198" fmla="*/ 1642703 w 3270450"/>
                <a:gd name="connsiteY198" fmla="*/ 2497346 h 3286853"/>
                <a:gd name="connsiteX199" fmla="*/ 1637534 w 3270450"/>
                <a:gd name="connsiteY199" fmla="*/ 2480898 h 3286853"/>
                <a:gd name="connsiteX200" fmla="*/ 1617956 w 3270450"/>
                <a:gd name="connsiteY200" fmla="*/ 2461847 h 3286853"/>
                <a:gd name="connsiteX201" fmla="*/ 1599327 w 3270450"/>
                <a:gd name="connsiteY201" fmla="*/ 2459887 h 3286853"/>
                <a:gd name="connsiteX202" fmla="*/ 1589864 w 3270450"/>
                <a:gd name="connsiteY202" fmla="*/ 2466812 h 3286853"/>
                <a:gd name="connsiteX203" fmla="*/ 1571702 w 3270450"/>
                <a:gd name="connsiteY203" fmla="*/ 2471205 h 3286853"/>
                <a:gd name="connsiteX204" fmla="*/ 1561508 w 3270450"/>
                <a:gd name="connsiteY204" fmla="*/ 2469584 h 3286853"/>
                <a:gd name="connsiteX205" fmla="*/ 1551605 w 3270450"/>
                <a:gd name="connsiteY205" fmla="*/ 2467156 h 3286853"/>
                <a:gd name="connsiteX206" fmla="*/ 1545648 w 3270450"/>
                <a:gd name="connsiteY206" fmla="*/ 2455788 h 3286853"/>
                <a:gd name="connsiteX207" fmla="*/ 1544366 w 3270450"/>
                <a:gd name="connsiteY207" fmla="*/ 2444632 h 3286853"/>
                <a:gd name="connsiteX208" fmla="*/ 1536812 w 3270450"/>
                <a:gd name="connsiteY208" fmla="*/ 2417320 h 3286853"/>
                <a:gd name="connsiteX209" fmla="*/ 1532554 w 3270450"/>
                <a:gd name="connsiteY209" fmla="*/ 2409714 h 3286853"/>
                <a:gd name="connsiteX210" fmla="*/ 1524535 w 3270450"/>
                <a:gd name="connsiteY210" fmla="*/ 2396042 h 3286853"/>
                <a:gd name="connsiteX211" fmla="*/ 1524286 w 3270450"/>
                <a:gd name="connsiteY211" fmla="*/ 2390199 h 3286853"/>
                <a:gd name="connsiteX212" fmla="*/ 1520391 w 3270450"/>
                <a:gd name="connsiteY212" fmla="*/ 2357585 h 3286853"/>
                <a:gd name="connsiteX213" fmla="*/ 1490451 w 3270450"/>
                <a:gd name="connsiteY213" fmla="*/ 2325919 h 3286853"/>
                <a:gd name="connsiteX214" fmla="*/ 1465128 w 3270450"/>
                <a:gd name="connsiteY214" fmla="*/ 2310334 h 3286853"/>
                <a:gd name="connsiteX215" fmla="*/ 1435355 w 3270450"/>
                <a:gd name="connsiteY215" fmla="*/ 2321298 h 3286853"/>
                <a:gd name="connsiteX216" fmla="*/ 1375528 w 3270450"/>
                <a:gd name="connsiteY216" fmla="*/ 2317876 h 3286853"/>
                <a:gd name="connsiteX217" fmla="*/ 1342414 w 3270450"/>
                <a:gd name="connsiteY217" fmla="*/ 2315203 h 3286853"/>
                <a:gd name="connsiteX218" fmla="*/ 1330976 w 3270450"/>
                <a:gd name="connsiteY218" fmla="*/ 2288906 h 3286853"/>
                <a:gd name="connsiteX219" fmla="*/ 1334287 w 3270450"/>
                <a:gd name="connsiteY219" fmla="*/ 2245970 h 3286853"/>
                <a:gd name="connsiteX220" fmla="*/ 1334539 w 3270450"/>
                <a:gd name="connsiteY220" fmla="*/ 2211074 h 3286853"/>
                <a:gd name="connsiteX221" fmla="*/ 1321963 w 3270450"/>
                <a:gd name="connsiteY221" fmla="*/ 2174957 h 3286853"/>
                <a:gd name="connsiteX222" fmla="*/ 1326107 w 3270450"/>
                <a:gd name="connsiteY222" fmla="*/ 2142179 h 3286853"/>
                <a:gd name="connsiteX223" fmla="*/ 1318068 w 3270450"/>
                <a:gd name="connsiteY223" fmla="*/ 2113602 h 3286853"/>
                <a:gd name="connsiteX224" fmla="*/ 1321714 w 3270450"/>
                <a:gd name="connsiteY224" fmla="*/ 2096795 h 3286853"/>
                <a:gd name="connsiteX225" fmla="*/ 1341008 w 3270450"/>
                <a:gd name="connsiteY225" fmla="*/ 2063579 h 3286853"/>
                <a:gd name="connsiteX226" fmla="*/ 1341257 w 3270450"/>
                <a:gd name="connsiteY226" fmla="*/ 2062854 h 3286853"/>
                <a:gd name="connsiteX227" fmla="*/ 1345305 w 3270450"/>
                <a:gd name="connsiteY227" fmla="*/ 2052186 h 3286853"/>
                <a:gd name="connsiteX228" fmla="*/ 1348961 w 3270450"/>
                <a:gd name="connsiteY228" fmla="*/ 2029087 h 3286853"/>
                <a:gd name="connsiteX229" fmla="*/ 1354672 w 3270450"/>
                <a:gd name="connsiteY229" fmla="*/ 2008672 h 3286853"/>
                <a:gd name="connsiteX230" fmla="*/ 1364387 w 3270450"/>
                <a:gd name="connsiteY230" fmla="*/ 1992986 h 3286853"/>
                <a:gd name="connsiteX231" fmla="*/ 1360599 w 3270450"/>
                <a:gd name="connsiteY231" fmla="*/ 1976388 h 3286853"/>
                <a:gd name="connsiteX232" fmla="*/ 1351574 w 3270450"/>
                <a:gd name="connsiteY232" fmla="*/ 1951871 h 3286853"/>
                <a:gd name="connsiteX233" fmla="*/ 1340442 w 3270450"/>
                <a:gd name="connsiteY233" fmla="*/ 1931573 h 3286853"/>
                <a:gd name="connsiteX234" fmla="*/ 1321744 w 3270450"/>
                <a:gd name="connsiteY234" fmla="*/ 1912102 h 3286853"/>
                <a:gd name="connsiteX235" fmla="*/ 1309983 w 3270450"/>
                <a:gd name="connsiteY235" fmla="*/ 1904167 h 3286853"/>
                <a:gd name="connsiteX236" fmla="*/ 1291699 w 3270450"/>
                <a:gd name="connsiteY236" fmla="*/ 1884664 h 3286853"/>
                <a:gd name="connsiteX237" fmla="*/ 1290791 w 3270450"/>
                <a:gd name="connsiteY237" fmla="*/ 1855316 h 3286853"/>
                <a:gd name="connsiteX238" fmla="*/ 1291998 w 3270450"/>
                <a:gd name="connsiteY238" fmla="*/ 1845038 h 3286853"/>
                <a:gd name="connsiteX239" fmla="*/ 1302150 w 3270450"/>
                <a:gd name="connsiteY239" fmla="*/ 1828591 h 3286853"/>
                <a:gd name="connsiteX240" fmla="*/ 1296418 w 3270450"/>
                <a:gd name="connsiteY240" fmla="*/ 1816797 h 3286853"/>
                <a:gd name="connsiteX241" fmla="*/ 1284058 w 3270450"/>
                <a:gd name="connsiteY241" fmla="*/ 1819347 h 3286853"/>
                <a:gd name="connsiteX242" fmla="*/ 1233406 w 3270450"/>
                <a:gd name="connsiteY242" fmla="*/ 1818945 h 3286853"/>
                <a:gd name="connsiteX243" fmla="*/ 1186670 w 3270450"/>
                <a:gd name="connsiteY243" fmla="*/ 1814822 h 3286853"/>
                <a:gd name="connsiteX244" fmla="*/ 1148444 w 3270450"/>
                <a:gd name="connsiteY244" fmla="*/ 1811709 h 3286853"/>
                <a:gd name="connsiteX245" fmla="*/ 1141241 w 3270450"/>
                <a:gd name="connsiteY245" fmla="*/ 1788289 h 3286853"/>
                <a:gd name="connsiteX246" fmla="*/ 1142565 w 3270450"/>
                <a:gd name="connsiteY246" fmla="*/ 1767152 h 3286853"/>
                <a:gd name="connsiteX247" fmla="*/ 1142934 w 3270450"/>
                <a:gd name="connsiteY247" fmla="*/ 1766301 h 3286853"/>
                <a:gd name="connsiteX248" fmla="*/ 1135766 w 3270450"/>
                <a:gd name="connsiteY248" fmla="*/ 1746503 h 3286853"/>
                <a:gd name="connsiteX249" fmla="*/ 1124284 w 3270450"/>
                <a:gd name="connsiteY249" fmla="*/ 1734994 h 3286853"/>
                <a:gd name="connsiteX250" fmla="*/ 1120898 w 3270450"/>
                <a:gd name="connsiteY250" fmla="*/ 1716122 h 3286853"/>
                <a:gd name="connsiteX251" fmla="*/ 1138163 w 3270450"/>
                <a:gd name="connsiteY251" fmla="*/ 1715019 h 3286853"/>
                <a:gd name="connsiteX252" fmla="*/ 1141798 w 3270450"/>
                <a:gd name="connsiteY252" fmla="*/ 1702021 h 3286853"/>
                <a:gd name="connsiteX253" fmla="*/ 1138841 w 3270450"/>
                <a:gd name="connsiteY253" fmla="*/ 1686217 h 3286853"/>
                <a:gd name="connsiteX254" fmla="*/ 1121470 w 3270450"/>
                <a:gd name="connsiteY254" fmla="*/ 1646347 h 3286853"/>
                <a:gd name="connsiteX255" fmla="*/ 1124245 w 3270450"/>
                <a:gd name="connsiteY255" fmla="*/ 1629327 h 3286853"/>
                <a:gd name="connsiteX256" fmla="*/ 1115034 w 3270450"/>
                <a:gd name="connsiteY256" fmla="*/ 1609430 h 3286853"/>
                <a:gd name="connsiteX257" fmla="*/ 1066311 w 3270450"/>
                <a:gd name="connsiteY257" fmla="*/ 1588997 h 3286853"/>
                <a:gd name="connsiteX258" fmla="*/ 1034225 w 3270450"/>
                <a:gd name="connsiteY258" fmla="*/ 1584700 h 3286853"/>
                <a:gd name="connsiteX259" fmla="*/ 1012573 w 3270450"/>
                <a:gd name="connsiteY259" fmla="*/ 1587778 h 3286853"/>
                <a:gd name="connsiteX260" fmla="*/ 1001354 w 3270450"/>
                <a:gd name="connsiteY260" fmla="*/ 1587194 h 3286853"/>
                <a:gd name="connsiteX261" fmla="*/ 985119 w 3270450"/>
                <a:gd name="connsiteY261" fmla="*/ 1572766 h 3286853"/>
                <a:gd name="connsiteX262" fmla="*/ 966778 w 3270450"/>
                <a:gd name="connsiteY262" fmla="*/ 1560912 h 3286853"/>
                <a:gd name="connsiteX263" fmla="*/ 942351 w 3270450"/>
                <a:gd name="connsiteY263" fmla="*/ 1554475 h 3286853"/>
                <a:gd name="connsiteX264" fmla="*/ 923674 w 3270450"/>
                <a:gd name="connsiteY264" fmla="*/ 1545111 h 3286853"/>
                <a:gd name="connsiteX265" fmla="*/ 895636 w 3270450"/>
                <a:gd name="connsiteY265" fmla="*/ 1530045 h 3286853"/>
                <a:gd name="connsiteX266" fmla="*/ 878565 w 3270450"/>
                <a:gd name="connsiteY266" fmla="*/ 1515267 h 3286853"/>
                <a:gd name="connsiteX267" fmla="*/ 852766 w 3270450"/>
                <a:gd name="connsiteY267" fmla="*/ 1509999 h 3286853"/>
                <a:gd name="connsiteX268" fmla="*/ 827755 w 3270450"/>
                <a:gd name="connsiteY268" fmla="*/ 1499466 h 3286853"/>
                <a:gd name="connsiteX269" fmla="*/ 813459 w 3270450"/>
                <a:gd name="connsiteY269" fmla="*/ 1502774 h 3286853"/>
                <a:gd name="connsiteX270" fmla="*/ 786454 w 3270450"/>
                <a:gd name="connsiteY270" fmla="*/ 1503461 h 3286853"/>
                <a:gd name="connsiteX271" fmla="*/ 769668 w 3270450"/>
                <a:gd name="connsiteY271" fmla="*/ 1476693 h 3286853"/>
                <a:gd name="connsiteX272" fmla="*/ 752597 w 3270450"/>
                <a:gd name="connsiteY272" fmla="*/ 1465909 h 3286853"/>
                <a:gd name="connsiteX273" fmla="*/ 737432 w 3270450"/>
                <a:gd name="connsiteY273" fmla="*/ 1458070 h 3286853"/>
                <a:gd name="connsiteX274" fmla="*/ 728353 w 3270450"/>
                <a:gd name="connsiteY274" fmla="*/ 1446273 h 3286853"/>
                <a:gd name="connsiteX275" fmla="*/ 713026 w 3270450"/>
                <a:gd name="connsiteY275" fmla="*/ 1430818 h 3286853"/>
                <a:gd name="connsiteX276" fmla="*/ 702209 w 3270450"/>
                <a:gd name="connsiteY276" fmla="*/ 1394285 h 3286853"/>
                <a:gd name="connsiteX277" fmla="*/ 699210 w 3270450"/>
                <a:gd name="connsiteY277" fmla="*/ 1355004 h 3286853"/>
                <a:gd name="connsiteX278" fmla="*/ 701049 w 3270450"/>
                <a:gd name="connsiteY278" fmla="*/ 1327602 h 3286853"/>
                <a:gd name="connsiteX279" fmla="*/ 707279 w 3270450"/>
                <a:gd name="connsiteY279" fmla="*/ 1296870 h 3286853"/>
                <a:gd name="connsiteX280" fmla="*/ 694520 w 3270450"/>
                <a:gd name="connsiteY280" fmla="*/ 1269036 h 3286853"/>
                <a:gd name="connsiteX281" fmla="*/ 680605 w 3270450"/>
                <a:gd name="connsiteY281" fmla="*/ 1279523 h 3286853"/>
                <a:gd name="connsiteX282" fmla="*/ 667996 w 3270450"/>
                <a:gd name="connsiteY282" fmla="*/ 1275562 h 3286853"/>
                <a:gd name="connsiteX283" fmla="*/ 648663 w 3270450"/>
                <a:gd name="connsiteY283" fmla="*/ 1277681 h 3286853"/>
                <a:gd name="connsiteX284" fmla="*/ 623579 w 3270450"/>
                <a:gd name="connsiteY284" fmla="*/ 1283431 h 3286853"/>
                <a:gd name="connsiteX285" fmla="*/ 598844 w 3270450"/>
                <a:gd name="connsiteY285" fmla="*/ 1285849 h 3286853"/>
                <a:gd name="connsiteX286" fmla="*/ 563324 w 3270450"/>
                <a:gd name="connsiteY286" fmla="*/ 1310003 h 3286853"/>
                <a:gd name="connsiteX287" fmla="*/ 529790 w 3270450"/>
                <a:gd name="connsiteY287" fmla="*/ 1328180 h 3286853"/>
                <a:gd name="connsiteX288" fmla="*/ 509166 w 3270450"/>
                <a:gd name="connsiteY288" fmla="*/ 1348823 h 3286853"/>
                <a:gd name="connsiteX289" fmla="*/ 476495 w 3270450"/>
                <a:gd name="connsiteY289" fmla="*/ 1354273 h 3286853"/>
                <a:gd name="connsiteX290" fmla="*/ 438224 w 3270450"/>
                <a:gd name="connsiteY290" fmla="*/ 1388055 h 3286853"/>
                <a:gd name="connsiteX291" fmla="*/ 403433 w 3270450"/>
                <a:gd name="connsiteY291" fmla="*/ 1380366 h 3286853"/>
                <a:gd name="connsiteX292" fmla="*/ 381073 w 3270450"/>
                <a:gd name="connsiteY292" fmla="*/ 1374976 h 3286853"/>
                <a:gd name="connsiteX293" fmla="*/ 371766 w 3270450"/>
                <a:gd name="connsiteY293" fmla="*/ 1374772 h 3286853"/>
                <a:gd name="connsiteX294" fmla="*/ 358950 w 3270450"/>
                <a:gd name="connsiteY294" fmla="*/ 1373963 h 3286853"/>
                <a:gd name="connsiteX295" fmla="*/ 354384 w 3270450"/>
                <a:gd name="connsiteY295" fmla="*/ 1374721 h 3286853"/>
                <a:gd name="connsiteX296" fmla="*/ 347824 w 3270450"/>
                <a:gd name="connsiteY296" fmla="*/ 1378161 h 3286853"/>
                <a:gd name="connsiteX297" fmla="*/ 337999 w 3270450"/>
                <a:gd name="connsiteY297" fmla="*/ 1378362 h 3286853"/>
                <a:gd name="connsiteX298" fmla="*/ 326247 w 3270450"/>
                <a:gd name="connsiteY298" fmla="*/ 1373594 h 3286853"/>
                <a:gd name="connsiteX299" fmla="*/ 318288 w 3270450"/>
                <a:gd name="connsiteY299" fmla="*/ 1376462 h 3286853"/>
                <a:gd name="connsiteX300" fmla="*/ 311022 w 3270450"/>
                <a:gd name="connsiteY300" fmla="*/ 1379024 h 3286853"/>
                <a:gd name="connsiteX301" fmla="*/ 297853 w 3270450"/>
                <a:gd name="connsiteY301" fmla="*/ 1382059 h 3286853"/>
                <a:gd name="connsiteX302" fmla="*/ 281060 w 3270450"/>
                <a:gd name="connsiteY302" fmla="*/ 1384151 h 3286853"/>
                <a:gd name="connsiteX303" fmla="*/ 271214 w 3270450"/>
                <a:gd name="connsiteY303" fmla="*/ 1377256 h 3286853"/>
                <a:gd name="connsiteX304" fmla="*/ 269006 w 3270450"/>
                <a:gd name="connsiteY304" fmla="*/ 1373211 h 3286853"/>
                <a:gd name="connsiteX305" fmla="*/ 266710 w 3270450"/>
                <a:gd name="connsiteY305" fmla="*/ 1363667 h 3286853"/>
                <a:gd name="connsiteX306" fmla="*/ 266219 w 3270450"/>
                <a:gd name="connsiteY306" fmla="*/ 1349242 h 3286853"/>
                <a:gd name="connsiteX307" fmla="*/ 266510 w 3270450"/>
                <a:gd name="connsiteY307" fmla="*/ 1300145 h 3286853"/>
                <a:gd name="connsiteX308" fmla="*/ 275253 w 3270450"/>
                <a:gd name="connsiteY308" fmla="*/ 1279880 h 3286853"/>
                <a:gd name="connsiteX309" fmla="*/ 274016 w 3270450"/>
                <a:gd name="connsiteY309" fmla="*/ 1274271 h 3286853"/>
                <a:gd name="connsiteX310" fmla="*/ 271169 w 3270450"/>
                <a:gd name="connsiteY310" fmla="*/ 1261386 h 3286853"/>
                <a:gd name="connsiteX311" fmla="*/ 274567 w 3270450"/>
                <a:gd name="connsiteY311" fmla="*/ 1253661 h 3286853"/>
                <a:gd name="connsiteX312" fmla="*/ 269380 w 3270450"/>
                <a:gd name="connsiteY312" fmla="*/ 1250347 h 3286853"/>
                <a:gd name="connsiteX313" fmla="*/ 257571 w 3270450"/>
                <a:gd name="connsiteY313" fmla="*/ 1260041 h 3286853"/>
                <a:gd name="connsiteX314" fmla="*/ 245789 w 3270450"/>
                <a:gd name="connsiteY314" fmla="*/ 1269156 h 3286853"/>
                <a:gd name="connsiteX315" fmla="*/ 226474 w 3270450"/>
                <a:gd name="connsiteY315" fmla="*/ 1289367 h 3286853"/>
                <a:gd name="connsiteX316" fmla="*/ 208954 w 3270450"/>
                <a:gd name="connsiteY316" fmla="*/ 1295483 h 3286853"/>
                <a:gd name="connsiteX317" fmla="*/ 194064 w 3270450"/>
                <a:gd name="connsiteY317" fmla="*/ 1299648 h 3286853"/>
                <a:gd name="connsiteX318" fmla="*/ 154772 w 3270450"/>
                <a:gd name="connsiteY318" fmla="*/ 1300544 h 3286853"/>
                <a:gd name="connsiteX319" fmla="*/ 147895 w 3270450"/>
                <a:gd name="connsiteY319" fmla="*/ 1299594 h 3286853"/>
                <a:gd name="connsiteX320" fmla="*/ 138381 w 3270450"/>
                <a:gd name="connsiteY320" fmla="*/ 1290712 h 3286853"/>
                <a:gd name="connsiteX321" fmla="*/ 138564 w 3270450"/>
                <a:gd name="connsiteY321" fmla="*/ 1285229 h 3286853"/>
                <a:gd name="connsiteX322" fmla="*/ 141887 w 3270450"/>
                <a:gd name="connsiteY322" fmla="*/ 1278160 h 3286853"/>
                <a:gd name="connsiteX323" fmla="*/ 138486 w 3270450"/>
                <a:gd name="connsiteY323" fmla="*/ 1272656 h 3286853"/>
                <a:gd name="connsiteX324" fmla="*/ 127945 w 3270450"/>
                <a:gd name="connsiteY324" fmla="*/ 1260184 h 3286853"/>
                <a:gd name="connsiteX325" fmla="*/ 114697 w 3270450"/>
                <a:gd name="connsiteY325" fmla="*/ 1247135 h 3286853"/>
                <a:gd name="connsiteX326" fmla="*/ 103098 w 3270450"/>
                <a:gd name="connsiteY326" fmla="*/ 1244711 h 3286853"/>
                <a:gd name="connsiteX327" fmla="*/ 79534 w 3270450"/>
                <a:gd name="connsiteY327" fmla="*/ 1241588 h 3286853"/>
                <a:gd name="connsiteX328" fmla="*/ 67812 w 3270450"/>
                <a:gd name="connsiteY328" fmla="*/ 1243812 h 3286853"/>
                <a:gd name="connsiteX329" fmla="*/ 65346 w 3270450"/>
                <a:gd name="connsiteY329" fmla="*/ 1232869 h 3286853"/>
                <a:gd name="connsiteX330" fmla="*/ 74536 w 3270450"/>
                <a:gd name="connsiteY330" fmla="*/ 1218309 h 3286853"/>
                <a:gd name="connsiteX331" fmla="*/ 70667 w 3270450"/>
                <a:gd name="connsiteY331" fmla="*/ 1200453 h 3286853"/>
                <a:gd name="connsiteX332" fmla="*/ 54684 w 3270450"/>
                <a:gd name="connsiteY332" fmla="*/ 1183763 h 3286853"/>
                <a:gd name="connsiteX333" fmla="*/ 46875 w 3270450"/>
                <a:gd name="connsiteY333" fmla="*/ 1167636 h 3286853"/>
                <a:gd name="connsiteX334" fmla="*/ 31243 w 3270450"/>
                <a:gd name="connsiteY334" fmla="*/ 1147353 h 3286853"/>
                <a:gd name="connsiteX335" fmla="*/ 25658 w 3270450"/>
                <a:gd name="connsiteY335" fmla="*/ 1128559 h 3286853"/>
                <a:gd name="connsiteX336" fmla="*/ 20381 w 3270450"/>
                <a:gd name="connsiteY336" fmla="*/ 1107932 h 3286853"/>
                <a:gd name="connsiteX337" fmla="*/ 1180 w 3270450"/>
                <a:gd name="connsiteY337" fmla="*/ 1086591 h 3286853"/>
                <a:gd name="connsiteX338" fmla="*/ 18625 w 3270450"/>
                <a:gd name="connsiteY338" fmla="*/ 1068723 h 3286853"/>
                <a:gd name="connsiteX339" fmla="*/ 11649 w 3270450"/>
                <a:gd name="connsiteY339" fmla="*/ 1047304 h 3286853"/>
                <a:gd name="connsiteX340" fmla="*/ 30970 w 3270450"/>
                <a:gd name="connsiteY340" fmla="*/ 1025463 h 3286853"/>
                <a:gd name="connsiteX341" fmla="*/ 47553 w 3270450"/>
                <a:gd name="connsiteY341" fmla="*/ 1011293 h 3286853"/>
                <a:gd name="connsiteX342" fmla="*/ 57911 w 3270450"/>
                <a:gd name="connsiteY342" fmla="*/ 980325 h 3286853"/>
                <a:gd name="connsiteX343" fmla="*/ 58664 w 3270450"/>
                <a:gd name="connsiteY343" fmla="*/ 951511 h 3286853"/>
                <a:gd name="connsiteX344" fmla="*/ 69613 w 3270450"/>
                <a:gd name="connsiteY344" fmla="*/ 932192 h 3286853"/>
                <a:gd name="connsiteX345" fmla="*/ 75668 w 3270450"/>
                <a:gd name="connsiteY345" fmla="*/ 910073 h 3286853"/>
                <a:gd name="connsiteX346" fmla="*/ 78467 w 3270450"/>
                <a:gd name="connsiteY346" fmla="*/ 890326 h 3286853"/>
                <a:gd name="connsiteX347" fmla="*/ 115129 w 3270450"/>
                <a:gd name="connsiteY347" fmla="*/ 868704 h 3286853"/>
                <a:gd name="connsiteX348" fmla="*/ 126581 w 3270450"/>
                <a:gd name="connsiteY348" fmla="*/ 856538 h 3286853"/>
                <a:gd name="connsiteX349" fmla="*/ 144084 w 3270450"/>
                <a:gd name="connsiteY349" fmla="*/ 847348 h 3286853"/>
                <a:gd name="connsiteX350" fmla="*/ 173446 w 3270450"/>
                <a:gd name="connsiteY350" fmla="*/ 838448 h 3286853"/>
                <a:gd name="connsiteX351" fmla="*/ 199209 w 3270450"/>
                <a:gd name="connsiteY351" fmla="*/ 833963 h 3286853"/>
                <a:gd name="connsiteX352" fmla="*/ 222636 w 3270450"/>
                <a:gd name="connsiteY352" fmla="*/ 826436 h 3286853"/>
                <a:gd name="connsiteX353" fmla="*/ 239907 w 3270450"/>
                <a:gd name="connsiteY353" fmla="*/ 818237 h 3286853"/>
                <a:gd name="connsiteX354" fmla="*/ 250368 w 3270450"/>
                <a:gd name="connsiteY354" fmla="*/ 808196 h 3286853"/>
                <a:gd name="connsiteX355" fmla="*/ 267717 w 3270450"/>
                <a:gd name="connsiteY355" fmla="*/ 806377 h 3286853"/>
                <a:gd name="connsiteX356" fmla="*/ 288857 w 3270450"/>
                <a:gd name="connsiteY356" fmla="*/ 812160 h 3286853"/>
                <a:gd name="connsiteX357" fmla="*/ 302380 w 3270450"/>
                <a:gd name="connsiteY357" fmla="*/ 820056 h 3286853"/>
                <a:gd name="connsiteX358" fmla="*/ 323215 w 3270450"/>
                <a:gd name="connsiteY358" fmla="*/ 813206 h 3286853"/>
                <a:gd name="connsiteX359" fmla="*/ 326445 w 3270450"/>
                <a:gd name="connsiteY359" fmla="*/ 779358 h 3286853"/>
                <a:gd name="connsiteX360" fmla="*/ 330466 w 3270450"/>
                <a:gd name="connsiteY360" fmla="*/ 745444 h 3286853"/>
                <a:gd name="connsiteX361" fmla="*/ 333615 w 3270450"/>
                <a:gd name="connsiteY361" fmla="*/ 731046 h 3286853"/>
                <a:gd name="connsiteX362" fmla="*/ 341061 w 3270450"/>
                <a:gd name="connsiteY362" fmla="*/ 705726 h 3286853"/>
                <a:gd name="connsiteX363" fmla="*/ 345233 w 3270450"/>
                <a:gd name="connsiteY363" fmla="*/ 671342 h 3286853"/>
                <a:gd name="connsiteX364" fmla="*/ 347390 w 3270450"/>
                <a:gd name="connsiteY364" fmla="*/ 646403 h 3286853"/>
                <a:gd name="connsiteX365" fmla="*/ 352808 w 3270450"/>
                <a:gd name="connsiteY365" fmla="*/ 625790 h 3286853"/>
                <a:gd name="connsiteX366" fmla="*/ 358270 w 3270450"/>
                <a:gd name="connsiteY366" fmla="*/ 598483 h 3286853"/>
                <a:gd name="connsiteX367" fmla="*/ 361872 w 3270450"/>
                <a:gd name="connsiteY367" fmla="*/ 588880 h 3286853"/>
                <a:gd name="connsiteX368" fmla="*/ 364946 w 3270450"/>
                <a:gd name="connsiteY368" fmla="*/ 566223 h 3286853"/>
                <a:gd name="connsiteX369" fmla="*/ 362309 w 3270450"/>
                <a:gd name="connsiteY369" fmla="*/ 557543 h 3286853"/>
                <a:gd name="connsiteX370" fmla="*/ 349269 w 3270450"/>
                <a:gd name="connsiteY370" fmla="*/ 537487 h 3286853"/>
                <a:gd name="connsiteX371" fmla="*/ 345562 w 3270450"/>
                <a:gd name="connsiteY371" fmla="*/ 520048 h 3286853"/>
                <a:gd name="connsiteX372" fmla="*/ 348639 w 3270450"/>
                <a:gd name="connsiteY372" fmla="*/ 506016 h 3286853"/>
                <a:gd name="connsiteX373" fmla="*/ 336477 w 3270450"/>
                <a:gd name="connsiteY373" fmla="*/ 494545 h 3286853"/>
                <a:gd name="connsiteX374" fmla="*/ 317126 w 3270450"/>
                <a:gd name="connsiteY374" fmla="*/ 484318 h 3286853"/>
                <a:gd name="connsiteX375" fmla="*/ 315253 w 3270450"/>
                <a:gd name="connsiteY375" fmla="*/ 441334 h 3286853"/>
                <a:gd name="connsiteX376" fmla="*/ 314261 w 3270450"/>
                <a:gd name="connsiteY376" fmla="*/ 425354 h 3286853"/>
                <a:gd name="connsiteX377" fmla="*/ 328120 w 3270450"/>
                <a:gd name="connsiteY377" fmla="*/ 409823 h 3286853"/>
                <a:gd name="connsiteX378" fmla="*/ 346956 w 3270450"/>
                <a:gd name="connsiteY378" fmla="*/ 404472 h 3286853"/>
                <a:gd name="connsiteX379" fmla="*/ 365234 w 3270450"/>
                <a:gd name="connsiteY379" fmla="*/ 402347 h 3286853"/>
                <a:gd name="connsiteX380" fmla="*/ 371655 w 3270450"/>
                <a:gd name="connsiteY380" fmla="*/ 407360 h 3286853"/>
                <a:gd name="connsiteX381" fmla="*/ 387291 w 3270450"/>
                <a:gd name="connsiteY381" fmla="*/ 390167 h 3286853"/>
                <a:gd name="connsiteX382" fmla="*/ 383689 w 3270450"/>
                <a:gd name="connsiteY382" fmla="*/ 380692 h 3286853"/>
                <a:gd name="connsiteX383" fmla="*/ 375730 w 3270450"/>
                <a:gd name="connsiteY383" fmla="*/ 375304 h 3286853"/>
                <a:gd name="connsiteX384" fmla="*/ 342074 w 3270450"/>
                <a:gd name="connsiteY384" fmla="*/ 375274 h 3286853"/>
                <a:gd name="connsiteX385" fmla="*/ 331260 w 3270450"/>
                <a:gd name="connsiteY385" fmla="*/ 369857 h 3286853"/>
                <a:gd name="connsiteX386" fmla="*/ 325872 w 3270450"/>
                <a:gd name="connsiteY386" fmla="*/ 357445 h 3286853"/>
                <a:gd name="connsiteX387" fmla="*/ 330232 w 3270450"/>
                <a:gd name="connsiteY387" fmla="*/ 317617 h 3286853"/>
                <a:gd name="connsiteX388" fmla="*/ 400460 w 3270450"/>
                <a:gd name="connsiteY388" fmla="*/ 307021 h 3286853"/>
                <a:gd name="connsiteX389" fmla="*/ 446653 w 3270450"/>
                <a:gd name="connsiteY389" fmla="*/ 306626 h 3286853"/>
                <a:gd name="connsiteX390" fmla="*/ 466020 w 3270450"/>
                <a:gd name="connsiteY390" fmla="*/ 307414 h 3286853"/>
                <a:gd name="connsiteX391" fmla="*/ 461663 w 3270450"/>
                <a:gd name="connsiteY391" fmla="*/ 296851 h 3286853"/>
                <a:gd name="connsiteX392" fmla="*/ 475953 w 3270450"/>
                <a:gd name="connsiteY392" fmla="*/ 286286 h 3286853"/>
                <a:gd name="connsiteX393" fmla="*/ 478838 w 3270450"/>
                <a:gd name="connsiteY393" fmla="*/ 293199 h 3286853"/>
                <a:gd name="connsiteX394" fmla="*/ 491058 w 3270450"/>
                <a:gd name="connsiteY394" fmla="*/ 301082 h 3286853"/>
                <a:gd name="connsiteX395" fmla="*/ 509070 w 3270450"/>
                <a:gd name="connsiteY395" fmla="*/ 291913 h 3286853"/>
                <a:gd name="connsiteX396" fmla="*/ 540425 w 3270450"/>
                <a:gd name="connsiteY396" fmla="*/ 277761 h 3286853"/>
                <a:gd name="connsiteX397" fmla="*/ 553933 w 3270450"/>
                <a:gd name="connsiteY397" fmla="*/ 297058 h 3286853"/>
                <a:gd name="connsiteX398" fmla="*/ 563746 w 3270450"/>
                <a:gd name="connsiteY398" fmla="*/ 327933 h 3286853"/>
                <a:gd name="connsiteX399" fmla="*/ 564390 w 3270450"/>
                <a:gd name="connsiteY399" fmla="*/ 349805 h 3286853"/>
                <a:gd name="connsiteX400" fmla="*/ 587715 w 3270450"/>
                <a:gd name="connsiteY400" fmla="*/ 348351 h 3286853"/>
                <a:gd name="connsiteX401" fmla="*/ 606203 w 3270450"/>
                <a:gd name="connsiteY401" fmla="*/ 366363 h 3286853"/>
                <a:gd name="connsiteX402" fmla="*/ 637722 w 3270450"/>
                <a:gd name="connsiteY402" fmla="*/ 378160 h 3286853"/>
                <a:gd name="connsiteX403" fmla="*/ 656375 w 3270450"/>
                <a:gd name="connsiteY403" fmla="*/ 371673 h 3286853"/>
                <a:gd name="connsiteX404" fmla="*/ 672457 w 3270450"/>
                <a:gd name="connsiteY404" fmla="*/ 363310 h 3286853"/>
                <a:gd name="connsiteX405" fmla="*/ 692507 w 3270450"/>
                <a:gd name="connsiteY405" fmla="*/ 386670 h 3286853"/>
                <a:gd name="connsiteX406" fmla="*/ 717962 w 3270450"/>
                <a:gd name="connsiteY406" fmla="*/ 369689 h 3286853"/>
                <a:gd name="connsiteX407" fmla="*/ 729708 w 3270450"/>
                <a:gd name="connsiteY407" fmla="*/ 356235 h 3286853"/>
                <a:gd name="connsiteX408" fmla="*/ 753029 w 3270450"/>
                <a:gd name="connsiteY408" fmla="*/ 340318 h 3286853"/>
                <a:gd name="connsiteX409" fmla="*/ 777471 w 3270450"/>
                <a:gd name="connsiteY409" fmla="*/ 330025 h 3286853"/>
                <a:gd name="connsiteX410" fmla="*/ 790281 w 3270450"/>
                <a:gd name="connsiteY410" fmla="*/ 327823 h 3286853"/>
                <a:gd name="connsiteX411" fmla="*/ 809635 w 3270450"/>
                <a:gd name="connsiteY411" fmla="*/ 310563 h 3286853"/>
                <a:gd name="connsiteX412" fmla="*/ 819326 w 3270450"/>
                <a:gd name="connsiteY412" fmla="*/ 287895 h 3286853"/>
                <a:gd name="connsiteX413" fmla="*/ 819739 w 3270450"/>
                <a:gd name="connsiteY413" fmla="*/ 282465 h 3286853"/>
                <a:gd name="connsiteX414" fmla="*/ 837098 w 3270450"/>
                <a:gd name="connsiteY414" fmla="*/ 277962 h 3286853"/>
                <a:gd name="connsiteX415" fmla="*/ 863421 w 3270450"/>
                <a:gd name="connsiteY415" fmla="*/ 270021 h 3286853"/>
                <a:gd name="connsiteX416" fmla="*/ 870466 w 3270450"/>
                <a:gd name="connsiteY416" fmla="*/ 263668 h 3286853"/>
                <a:gd name="connsiteX417" fmla="*/ 872836 w 3270450"/>
                <a:gd name="connsiteY417" fmla="*/ 249504 h 3286853"/>
                <a:gd name="connsiteX418" fmla="*/ 861911 w 3270450"/>
                <a:gd name="connsiteY418" fmla="*/ 241704 h 3286853"/>
                <a:gd name="connsiteX419" fmla="*/ 834691 w 3270450"/>
                <a:gd name="connsiteY419" fmla="*/ 248716 h 3286853"/>
                <a:gd name="connsiteX420" fmla="*/ 823862 w 3270450"/>
                <a:gd name="connsiteY420" fmla="*/ 247889 h 3286853"/>
                <a:gd name="connsiteX421" fmla="*/ 804337 w 3270450"/>
                <a:gd name="connsiteY421" fmla="*/ 241183 h 3286853"/>
                <a:gd name="connsiteX422" fmla="*/ 802686 w 3270450"/>
                <a:gd name="connsiteY422" fmla="*/ 229599 h 3286853"/>
                <a:gd name="connsiteX423" fmla="*/ 800873 w 3270450"/>
                <a:gd name="connsiteY423" fmla="*/ 205372 h 3286853"/>
                <a:gd name="connsiteX424" fmla="*/ 799528 w 3270450"/>
                <a:gd name="connsiteY424" fmla="*/ 179153 h 3286853"/>
                <a:gd name="connsiteX425" fmla="*/ 813551 w 3270450"/>
                <a:gd name="connsiteY425" fmla="*/ 135705 h 3286853"/>
                <a:gd name="connsiteX426" fmla="*/ 811673 w 3270450"/>
                <a:gd name="connsiteY426" fmla="*/ 128277 h 3286853"/>
                <a:gd name="connsiteX427" fmla="*/ 806956 w 3270450"/>
                <a:gd name="connsiteY427" fmla="*/ 121594 h 3286853"/>
                <a:gd name="connsiteX428" fmla="*/ 789619 w 3270450"/>
                <a:gd name="connsiteY428" fmla="*/ 112968 h 3286853"/>
                <a:gd name="connsiteX429" fmla="*/ 777924 w 3270450"/>
                <a:gd name="connsiteY429" fmla="*/ 108377 h 3286853"/>
                <a:gd name="connsiteX430" fmla="*/ 772000 w 3270450"/>
                <a:gd name="connsiteY430" fmla="*/ 100002 h 3286853"/>
                <a:gd name="connsiteX431" fmla="*/ 781684 w 3270450"/>
                <a:gd name="connsiteY431" fmla="*/ 89179 h 3286853"/>
                <a:gd name="connsiteX432" fmla="*/ 788115 w 3270450"/>
                <a:gd name="connsiteY432" fmla="*/ 88418 h 3286853"/>
                <a:gd name="connsiteX433" fmla="*/ 803483 w 3270450"/>
                <a:gd name="connsiteY433" fmla="*/ 89047 h 3286853"/>
                <a:gd name="connsiteX434" fmla="*/ 815541 w 3270450"/>
                <a:gd name="connsiteY434" fmla="*/ 95885 h 3286853"/>
                <a:gd name="connsiteX435" fmla="*/ 842284 w 3270450"/>
                <a:gd name="connsiteY435" fmla="*/ 110849 h 3286853"/>
                <a:gd name="connsiteX436" fmla="*/ 857387 w 3270450"/>
                <a:gd name="connsiteY436" fmla="*/ 115314 h 3286853"/>
                <a:gd name="connsiteX437" fmla="*/ 888112 w 3270450"/>
                <a:gd name="connsiteY437" fmla="*/ 119497 h 3286853"/>
                <a:gd name="connsiteX438" fmla="*/ 896991 w 3270450"/>
                <a:gd name="connsiteY438" fmla="*/ 129877 h 3286853"/>
                <a:gd name="connsiteX439" fmla="*/ 899906 w 3270450"/>
                <a:gd name="connsiteY439" fmla="*/ 133793 h 3286853"/>
                <a:gd name="connsiteX440" fmla="*/ 903037 w 3270450"/>
                <a:gd name="connsiteY440" fmla="*/ 136055 h 3286853"/>
                <a:gd name="connsiteX441" fmla="*/ 920801 w 3270450"/>
                <a:gd name="connsiteY441" fmla="*/ 135357 h 3286853"/>
                <a:gd name="connsiteX442" fmla="*/ 928708 w 3270450"/>
                <a:gd name="connsiteY442" fmla="*/ 131234 h 3286853"/>
                <a:gd name="connsiteX443" fmla="*/ 926680 w 3270450"/>
                <a:gd name="connsiteY443" fmla="*/ 114232 h 3286853"/>
                <a:gd name="connsiteX444" fmla="*/ 939999 w 3270450"/>
                <a:gd name="connsiteY444" fmla="*/ 107889 h 3286853"/>
                <a:gd name="connsiteX445" fmla="*/ 955751 w 3270450"/>
                <a:gd name="connsiteY445" fmla="*/ 99517 h 3286853"/>
                <a:gd name="connsiteX446" fmla="*/ 965669 w 3270450"/>
                <a:gd name="connsiteY446" fmla="*/ 99517 h 3286853"/>
                <a:gd name="connsiteX447" fmla="*/ 988520 w 3270450"/>
                <a:gd name="connsiteY447" fmla="*/ 93269 h 3286853"/>
                <a:gd name="connsiteX448" fmla="*/ 1009220 w 3270450"/>
                <a:gd name="connsiteY448" fmla="*/ 86539 h 3286853"/>
                <a:gd name="connsiteX449" fmla="*/ 1032499 w 3270450"/>
                <a:gd name="connsiteY449" fmla="*/ 81262 h 3286853"/>
                <a:gd name="connsiteX450" fmla="*/ 1045935 w 3270450"/>
                <a:gd name="connsiteY450" fmla="*/ 64839 h 3286853"/>
                <a:gd name="connsiteX451" fmla="*/ 1058098 w 3270450"/>
                <a:gd name="connsiteY451" fmla="*/ 60482 h 3286853"/>
                <a:gd name="connsiteX452" fmla="*/ 1068337 w 3270450"/>
                <a:gd name="connsiteY452" fmla="*/ 59844 h 3286853"/>
                <a:gd name="connsiteX453" fmla="*/ 1078306 w 3270450"/>
                <a:gd name="connsiteY453" fmla="*/ 56949 h 3286853"/>
                <a:gd name="connsiteX454" fmla="*/ 1084794 w 3270450"/>
                <a:gd name="connsiteY454" fmla="*/ 50971 h 3286853"/>
                <a:gd name="connsiteX455" fmla="*/ 1093540 w 3270450"/>
                <a:gd name="connsiteY455" fmla="*/ 41826 h 3286853"/>
                <a:gd name="connsiteX456" fmla="*/ 1107866 w 3270450"/>
                <a:gd name="connsiteY456" fmla="*/ 18328 h 3286853"/>
                <a:gd name="connsiteX457" fmla="*/ 1099057 w 3270450"/>
                <a:gd name="connsiteY457" fmla="*/ 5623 h 3286853"/>
                <a:gd name="connsiteX458" fmla="*/ 1111858 w 3270450"/>
                <a:gd name="connsiteY458" fmla="*/ 1967 h 3286853"/>
                <a:gd name="connsiteX459" fmla="*/ 1128650 w 3270450"/>
                <a:gd name="connsiteY459" fmla="*/ 2821 h 3286853"/>
                <a:gd name="connsiteX460" fmla="*/ 1135263 w 3270450"/>
                <a:gd name="connsiteY460" fmla="*/ 774 h 3286853"/>
                <a:gd name="connsiteX461" fmla="*/ 1147093 w 3270450"/>
                <a:gd name="connsiteY461" fmla="*/ 4526 h 3286853"/>
                <a:gd name="connsiteX462" fmla="*/ 1155075 w 3270450"/>
                <a:gd name="connsiteY462" fmla="*/ 11619 h 3286853"/>
                <a:gd name="connsiteX463" fmla="*/ 1161260 w 3270450"/>
                <a:gd name="connsiteY463" fmla="*/ 24731 h 3286853"/>
                <a:gd name="connsiteX464" fmla="*/ 1158063 w 3270450"/>
                <a:gd name="connsiteY464" fmla="*/ 44846 h 3286853"/>
                <a:gd name="connsiteX465" fmla="*/ 1150257 w 3270450"/>
                <a:gd name="connsiteY465" fmla="*/ 56122 h 3286853"/>
                <a:gd name="connsiteX466" fmla="*/ 1150530 w 3270450"/>
                <a:gd name="connsiteY466" fmla="*/ 63499 h 3286853"/>
                <a:gd name="connsiteX467" fmla="*/ 1154185 w 3270450"/>
                <a:gd name="connsiteY467" fmla="*/ 65600 h 3286853"/>
                <a:gd name="connsiteX468" fmla="*/ 1174184 w 3270450"/>
                <a:gd name="connsiteY468" fmla="*/ 67398 h 3286853"/>
                <a:gd name="connsiteX469" fmla="*/ 1182775 w 3270450"/>
                <a:gd name="connsiteY469" fmla="*/ 75662 h 3286853"/>
                <a:gd name="connsiteX470" fmla="*/ 1184632 w 3270450"/>
                <a:gd name="connsiteY470" fmla="*/ 86078 h 3286853"/>
                <a:gd name="connsiteX471" fmla="*/ 1193900 w 3270450"/>
                <a:gd name="connsiteY471" fmla="*/ 103361 h 3286853"/>
                <a:gd name="connsiteX472" fmla="*/ 1207211 w 3270450"/>
                <a:gd name="connsiteY472" fmla="*/ 112506 h 3286853"/>
                <a:gd name="connsiteX473" fmla="*/ 1196364 w 3270450"/>
                <a:gd name="connsiteY473" fmla="*/ 130967 h 3286853"/>
                <a:gd name="connsiteX474" fmla="*/ 1195599 w 3270450"/>
                <a:gd name="connsiteY474" fmla="*/ 132888 h 3286853"/>
                <a:gd name="connsiteX475" fmla="*/ 1183284 w 3270450"/>
                <a:gd name="connsiteY475" fmla="*/ 144808 h 3286853"/>
                <a:gd name="connsiteX476" fmla="*/ 1178403 w 3270450"/>
                <a:gd name="connsiteY476" fmla="*/ 160123 h 3286853"/>
                <a:gd name="connsiteX477" fmla="*/ 1175206 w 3270450"/>
                <a:gd name="connsiteY477" fmla="*/ 172555 h 3286853"/>
                <a:gd name="connsiteX478" fmla="*/ 1171667 w 3270450"/>
                <a:gd name="connsiteY478" fmla="*/ 187558 h 3286853"/>
                <a:gd name="connsiteX479" fmla="*/ 1168419 w 3270450"/>
                <a:gd name="connsiteY479" fmla="*/ 194336 h 3286853"/>
                <a:gd name="connsiteX480" fmla="*/ 1166522 w 3270450"/>
                <a:gd name="connsiteY480" fmla="*/ 200518 h 3286853"/>
                <a:gd name="connsiteX481" fmla="*/ 1167553 w 3270450"/>
                <a:gd name="connsiteY481" fmla="*/ 221218 h 3286853"/>
                <a:gd name="connsiteX482" fmla="*/ 1170825 w 3270450"/>
                <a:gd name="connsiteY482" fmla="*/ 231918 h 3286853"/>
                <a:gd name="connsiteX483" fmla="*/ 1170825 w 3270450"/>
                <a:gd name="connsiteY483" fmla="*/ 233650 h 3286853"/>
                <a:gd name="connsiteX484" fmla="*/ 1175475 w 3270450"/>
                <a:gd name="connsiteY484" fmla="*/ 242448 h 3286853"/>
                <a:gd name="connsiteX485" fmla="*/ 1186397 w 3270450"/>
                <a:gd name="connsiteY485" fmla="*/ 261688 h 3286853"/>
                <a:gd name="connsiteX486" fmla="*/ 1189511 w 3270450"/>
                <a:gd name="connsiteY486" fmla="*/ 268678 h 3286853"/>
                <a:gd name="connsiteX487" fmla="*/ 1190386 w 3270450"/>
                <a:gd name="connsiteY487" fmla="*/ 273464 h 3286853"/>
                <a:gd name="connsiteX488" fmla="*/ 1190832 w 3270450"/>
                <a:gd name="connsiteY488" fmla="*/ 278929 h 3286853"/>
                <a:gd name="connsiteX489" fmla="*/ 1198973 w 3270450"/>
                <a:gd name="connsiteY489" fmla="*/ 297963 h 3286853"/>
                <a:gd name="connsiteX490" fmla="*/ 1208280 w 3270450"/>
                <a:gd name="connsiteY490" fmla="*/ 309556 h 3286853"/>
                <a:gd name="connsiteX491" fmla="*/ 1216619 w 3270450"/>
                <a:gd name="connsiteY491" fmla="*/ 315423 h 3286853"/>
                <a:gd name="connsiteX492" fmla="*/ 1230703 w 3270450"/>
                <a:gd name="connsiteY492" fmla="*/ 328182 h 3286853"/>
                <a:gd name="connsiteX493" fmla="*/ 1238143 w 3270450"/>
                <a:gd name="connsiteY493" fmla="*/ 333102 h 3286853"/>
                <a:gd name="connsiteX494" fmla="*/ 1248151 w 3270450"/>
                <a:gd name="connsiteY494" fmla="*/ 332548 h 3286853"/>
                <a:gd name="connsiteX495" fmla="*/ 1253907 w 3270450"/>
                <a:gd name="connsiteY495" fmla="*/ 341492 h 3286853"/>
                <a:gd name="connsiteX496" fmla="*/ 1256751 w 3270450"/>
                <a:gd name="connsiteY496" fmla="*/ 347500 h 3286853"/>
                <a:gd name="connsiteX497" fmla="*/ 1267568 w 3270450"/>
                <a:gd name="connsiteY497" fmla="*/ 350320 h 3286853"/>
                <a:gd name="connsiteX498" fmla="*/ 1286032 w 3270450"/>
                <a:gd name="connsiteY498" fmla="*/ 344267 h 3286853"/>
                <a:gd name="connsiteX499" fmla="*/ 1293844 w 3270450"/>
                <a:gd name="connsiteY499" fmla="*/ 332895 h 3286853"/>
                <a:gd name="connsiteX500" fmla="*/ 1305447 w 3270450"/>
                <a:gd name="connsiteY500" fmla="*/ 325914 h 3286853"/>
                <a:gd name="connsiteX501" fmla="*/ 1321280 w 3270450"/>
                <a:gd name="connsiteY501" fmla="*/ 325129 h 3286853"/>
                <a:gd name="connsiteX502" fmla="*/ 1327683 w 3270450"/>
                <a:gd name="connsiteY502" fmla="*/ 322468 h 3286853"/>
                <a:gd name="connsiteX503" fmla="*/ 1340694 w 3270450"/>
                <a:gd name="connsiteY503" fmla="*/ 316412 h 3286853"/>
                <a:gd name="connsiteX504" fmla="*/ 1352068 w 3270450"/>
                <a:gd name="connsiteY504" fmla="*/ 311744 h 3286853"/>
                <a:gd name="connsiteX505" fmla="*/ 1373038 w 3270450"/>
                <a:gd name="connsiteY505" fmla="*/ 308208 h 3286853"/>
                <a:gd name="connsiteX506" fmla="*/ 1382602 w 3270450"/>
                <a:gd name="connsiteY506" fmla="*/ 293339 h 3286853"/>
                <a:gd name="connsiteX507" fmla="*/ 1397977 w 3270450"/>
                <a:gd name="connsiteY507" fmla="*/ 287958 h 3286853"/>
                <a:gd name="connsiteX508" fmla="*/ 1413717 w 3270450"/>
                <a:gd name="connsiteY508" fmla="*/ 292578 h 3286853"/>
                <a:gd name="connsiteX509" fmla="*/ 1422776 w 3270450"/>
                <a:gd name="connsiteY509" fmla="*/ 293711 h 3286853"/>
                <a:gd name="connsiteX510" fmla="*/ 1439996 w 3270450"/>
                <a:gd name="connsiteY510" fmla="*/ 293711 h 3286853"/>
                <a:gd name="connsiteX511" fmla="*/ 1455509 w 3270450"/>
                <a:gd name="connsiteY511" fmla="*/ 289744 h 3286853"/>
                <a:gd name="connsiteX512" fmla="*/ 1470051 w 3270450"/>
                <a:gd name="connsiteY512" fmla="*/ 291086 h 3286853"/>
                <a:gd name="connsiteX513" fmla="*/ 1486618 w 3270450"/>
                <a:gd name="connsiteY513" fmla="*/ 296045 h 3286853"/>
                <a:gd name="connsiteX514" fmla="*/ 1501025 w 3270450"/>
                <a:gd name="connsiteY514" fmla="*/ 292581 h 3286853"/>
                <a:gd name="connsiteX515" fmla="*/ 1500162 w 3270450"/>
                <a:gd name="connsiteY515" fmla="*/ 279145 h 3286853"/>
                <a:gd name="connsiteX516" fmla="*/ 1493495 w 3270450"/>
                <a:gd name="connsiteY516" fmla="*/ 264807 h 3286853"/>
                <a:gd name="connsiteX517" fmla="*/ 1501576 w 3270450"/>
                <a:gd name="connsiteY517" fmla="*/ 244991 h 3286853"/>
                <a:gd name="connsiteX518" fmla="*/ 1509766 w 3270450"/>
                <a:gd name="connsiteY518" fmla="*/ 243760 h 3286853"/>
                <a:gd name="connsiteX519" fmla="*/ 1534540 w 3270450"/>
                <a:gd name="connsiteY519" fmla="*/ 250799 h 3286853"/>
                <a:gd name="connsiteX520" fmla="*/ 1557325 w 3270450"/>
                <a:gd name="connsiteY520" fmla="*/ 242445 h 3286853"/>
                <a:gd name="connsiteX521" fmla="*/ 1588713 w 3270450"/>
                <a:gd name="connsiteY521" fmla="*/ 241393 h 3286853"/>
                <a:gd name="connsiteX522" fmla="*/ 1595644 w 3270450"/>
                <a:gd name="connsiteY522" fmla="*/ 245992 h 3286853"/>
                <a:gd name="connsiteX523" fmla="*/ 1611501 w 3270450"/>
                <a:gd name="connsiteY523" fmla="*/ 252471 h 3286853"/>
                <a:gd name="connsiteX524" fmla="*/ 1635908 w 3270450"/>
                <a:gd name="connsiteY524" fmla="*/ 269562 h 3286853"/>
                <a:gd name="connsiteX525" fmla="*/ 1655912 w 3270450"/>
                <a:gd name="connsiteY525" fmla="*/ 274944 h 3286853"/>
                <a:gd name="connsiteX526" fmla="*/ 1672290 w 3270450"/>
                <a:gd name="connsiteY526" fmla="*/ 267096 h 3286853"/>
                <a:gd name="connsiteX527" fmla="*/ 1686778 w 3270450"/>
                <a:gd name="connsiteY527" fmla="*/ 258880 h 3286853"/>
                <a:gd name="connsiteX528" fmla="*/ 1706702 w 3270450"/>
                <a:gd name="connsiteY528" fmla="*/ 263291 h 3286853"/>
                <a:gd name="connsiteX529" fmla="*/ 1723997 w 3270450"/>
                <a:gd name="connsiteY529" fmla="*/ 263498 h 3286853"/>
                <a:gd name="connsiteX530" fmla="*/ 1748403 w 3270450"/>
                <a:gd name="connsiteY530" fmla="*/ 269041 h 3286853"/>
                <a:gd name="connsiteX531" fmla="*/ 1763080 w 3270450"/>
                <a:gd name="connsiteY531" fmla="*/ 263291 h 3286853"/>
                <a:gd name="connsiteX532" fmla="*/ 1787486 w 3270450"/>
                <a:gd name="connsiteY532" fmla="*/ 239829 h 3286853"/>
                <a:gd name="connsiteX533" fmla="*/ 1799535 w 3270450"/>
                <a:gd name="connsiteY533" fmla="*/ 211662 h 3286853"/>
                <a:gd name="connsiteX534" fmla="*/ 1803026 w 3270450"/>
                <a:gd name="connsiteY534" fmla="*/ 204707 h 3286853"/>
                <a:gd name="connsiteX535" fmla="*/ 1806463 w 3270450"/>
                <a:gd name="connsiteY535" fmla="*/ 190219 h 3286853"/>
                <a:gd name="connsiteX536" fmla="*/ 1811419 w 3270450"/>
                <a:gd name="connsiteY536" fmla="*/ 182198 h 3286853"/>
                <a:gd name="connsiteX537" fmla="*/ 1824747 w 3270450"/>
                <a:gd name="connsiteY537" fmla="*/ 163611 h 3286853"/>
                <a:gd name="connsiteX538" fmla="*/ 1832858 w 3270450"/>
                <a:gd name="connsiteY538" fmla="*/ 142354 h 3286853"/>
                <a:gd name="connsiteX539" fmla="*/ 1855134 w 3270450"/>
                <a:gd name="connsiteY539" fmla="*/ 123509 h 3286853"/>
                <a:gd name="connsiteX540" fmla="*/ 1868309 w 3270450"/>
                <a:gd name="connsiteY540" fmla="*/ 104757 h 3286853"/>
                <a:gd name="connsiteX541" fmla="*/ 1876700 w 3270450"/>
                <a:gd name="connsiteY541" fmla="*/ 91636 h 3286853"/>
                <a:gd name="connsiteX542" fmla="*/ 1900132 w 3270450"/>
                <a:gd name="connsiteY542" fmla="*/ 111505 h 3286853"/>
                <a:gd name="connsiteX543" fmla="*/ 1906364 w 3270450"/>
                <a:gd name="connsiteY543" fmla="*/ 121828 h 3286853"/>
                <a:gd name="connsiteX544" fmla="*/ 1913166 w 3270450"/>
                <a:gd name="connsiteY544" fmla="*/ 136969 h 3286853"/>
                <a:gd name="connsiteX545" fmla="*/ 1912507 w 3270450"/>
                <a:gd name="connsiteY545" fmla="*/ 177053 h 3286853"/>
                <a:gd name="connsiteX546" fmla="*/ 1912537 w 3270450"/>
                <a:gd name="connsiteY546" fmla="*/ 178680 h 3286853"/>
                <a:gd name="connsiteX547" fmla="*/ 1920118 w 3270450"/>
                <a:gd name="connsiteY547" fmla="*/ 201132 h 3286853"/>
                <a:gd name="connsiteX548" fmla="*/ 1928688 w 3270450"/>
                <a:gd name="connsiteY548" fmla="*/ 228214 h 3286853"/>
                <a:gd name="connsiteX549" fmla="*/ 1935460 w 3270450"/>
                <a:gd name="connsiteY549" fmla="*/ 248881 h 3286853"/>
                <a:gd name="connsiteX550" fmla="*/ 1943221 w 3270450"/>
                <a:gd name="connsiteY550" fmla="*/ 262778 h 3286853"/>
                <a:gd name="connsiteX551" fmla="*/ 1947236 w 3270450"/>
                <a:gd name="connsiteY551" fmla="*/ 284515 h 3286853"/>
                <a:gd name="connsiteX552" fmla="*/ 1957754 w 3270450"/>
                <a:gd name="connsiteY552" fmla="*/ 293840 h 3286853"/>
                <a:gd name="connsiteX553" fmla="*/ 1980377 w 3270450"/>
                <a:gd name="connsiteY553" fmla="*/ 305538 h 3286853"/>
                <a:gd name="connsiteX554" fmla="*/ 2000093 w 3270450"/>
                <a:gd name="connsiteY554" fmla="*/ 312247 h 3286853"/>
                <a:gd name="connsiteX555" fmla="*/ 2008124 w 3270450"/>
                <a:gd name="connsiteY555" fmla="*/ 319789 h 3286853"/>
                <a:gd name="connsiteX556" fmla="*/ 2008514 w 3270450"/>
                <a:gd name="connsiteY556" fmla="*/ 320502 h 3286853"/>
                <a:gd name="connsiteX557" fmla="*/ 2005397 w 3270450"/>
                <a:gd name="connsiteY557" fmla="*/ 364035 h 3286853"/>
                <a:gd name="connsiteX558" fmla="*/ 1990984 w 3270450"/>
                <a:gd name="connsiteY558" fmla="*/ 371052 h 3286853"/>
                <a:gd name="connsiteX559" fmla="*/ 1961409 w 3270450"/>
                <a:gd name="connsiteY559" fmla="*/ 404145 h 3286853"/>
                <a:gd name="connsiteX560" fmla="*/ 1946966 w 3270450"/>
                <a:gd name="connsiteY560" fmla="*/ 428216 h 3286853"/>
                <a:gd name="connsiteX561" fmla="*/ 1930336 w 3270450"/>
                <a:gd name="connsiteY561" fmla="*/ 443102 h 3286853"/>
                <a:gd name="connsiteX562" fmla="*/ 1896177 w 3270450"/>
                <a:gd name="connsiteY562" fmla="*/ 462819 h 3286853"/>
                <a:gd name="connsiteX563" fmla="*/ 1882213 w 3270450"/>
                <a:gd name="connsiteY563" fmla="*/ 487863 h 3286853"/>
                <a:gd name="connsiteX564" fmla="*/ 1854451 w 3270450"/>
                <a:gd name="connsiteY564" fmla="*/ 529604 h 3286853"/>
                <a:gd name="connsiteX565" fmla="*/ 1853058 w 3270450"/>
                <a:gd name="connsiteY565" fmla="*/ 537952 h 3286853"/>
                <a:gd name="connsiteX566" fmla="*/ 1841443 w 3270450"/>
                <a:gd name="connsiteY566" fmla="*/ 562984 h 3286853"/>
                <a:gd name="connsiteX567" fmla="*/ 1826761 w 3270450"/>
                <a:gd name="connsiteY567" fmla="*/ 587214 h 3286853"/>
                <a:gd name="connsiteX568" fmla="*/ 1856797 w 3270450"/>
                <a:gd name="connsiteY568" fmla="*/ 580562 h 3286853"/>
                <a:gd name="connsiteX569" fmla="*/ 1875231 w 3270450"/>
                <a:gd name="connsiteY569" fmla="*/ 568935 h 3286853"/>
                <a:gd name="connsiteX570" fmla="*/ 1891832 w 3270450"/>
                <a:gd name="connsiteY570" fmla="*/ 553411 h 3286853"/>
                <a:gd name="connsiteX571" fmla="*/ 1920418 w 3270450"/>
                <a:gd name="connsiteY571" fmla="*/ 546759 h 3286853"/>
                <a:gd name="connsiteX572" fmla="*/ 1931085 w 3270450"/>
                <a:gd name="connsiteY572" fmla="*/ 559386 h 3286853"/>
                <a:gd name="connsiteX573" fmla="*/ 1939505 w 3270450"/>
                <a:gd name="connsiteY573" fmla="*/ 593482 h 3286853"/>
                <a:gd name="connsiteX574" fmla="*/ 1960780 w 3270450"/>
                <a:gd name="connsiteY574" fmla="*/ 619755 h 3286853"/>
                <a:gd name="connsiteX575" fmla="*/ 1978130 w 3270450"/>
                <a:gd name="connsiteY575" fmla="*/ 624403 h 3286853"/>
                <a:gd name="connsiteX576" fmla="*/ 1997666 w 3270450"/>
                <a:gd name="connsiteY576" fmla="*/ 613139 h 3286853"/>
                <a:gd name="connsiteX577" fmla="*/ 2027961 w 3270450"/>
                <a:gd name="connsiteY577" fmla="*/ 610460 h 3286853"/>
                <a:gd name="connsiteX578" fmla="*/ 2061311 w 3270450"/>
                <a:gd name="connsiteY578" fmla="*/ 603242 h 3286853"/>
                <a:gd name="connsiteX579" fmla="*/ 2063798 w 3270450"/>
                <a:gd name="connsiteY579" fmla="*/ 622365 h 3286853"/>
                <a:gd name="connsiteX580" fmla="*/ 2074795 w 3270450"/>
                <a:gd name="connsiteY580" fmla="*/ 614577 h 3286853"/>
                <a:gd name="connsiteX581" fmla="*/ 2092264 w 3270450"/>
                <a:gd name="connsiteY581" fmla="*/ 601695 h 3286853"/>
                <a:gd name="connsiteX582" fmla="*/ 2116326 w 3270450"/>
                <a:gd name="connsiteY582" fmla="*/ 582959 h 3286853"/>
                <a:gd name="connsiteX583" fmla="*/ 2131908 w 3270450"/>
                <a:gd name="connsiteY583" fmla="*/ 565561 h 3286853"/>
                <a:gd name="connsiteX584" fmla="*/ 2140717 w 3270450"/>
                <a:gd name="connsiteY584" fmla="*/ 551727 h 3286853"/>
                <a:gd name="connsiteX585" fmla="*/ 2166577 w 3270450"/>
                <a:gd name="connsiteY585" fmla="*/ 523614 h 3286853"/>
                <a:gd name="connsiteX586" fmla="*/ 2214130 w 3270450"/>
                <a:gd name="connsiteY586" fmla="*/ 513756 h 3286853"/>
                <a:gd name="connsiteX587" fmla="*/ 2244335 w 3270450"/>
                <a:gd name="connsiteY587" fmla="*/ 516938 h 3286853"/>
                <a:gd name="connsiteX588" fmla="*/ 2264621 w 3270450"/>
                <a:gd name="connsiteY588" fmla="*/ 519841 h 3286853"/>
                <a:gd name="connsiteX589" fmla="*/ 2295634 w 3270450"/>
                <a:gd name="connsiteY589" fmla="*/ 529316 h 3286853"/>
                <a:gd name="connsiteX590" fmla="*/ 2323771 w 3270450"/>
                <a:gd name="connsiteY590" fmla="*/ 547669 h 3286853"/>
                <a:gd name="connsiteX591" fmla="*/ 2346574 w 3270450"/>
                <a:gd name="connsiteY591" fmla="*/ 554031 h 3286853"/>
                <a:gd name="connsiteX592" fmla="*/ 2374710 w 3270450"/>
                <a:gd name="connsiteY592" fmla="*/ 568411 h 3286853"/>
                <a:gd name="connsiteX593" fmla="*/ 2389963 w 3270450"/>
                <a:gd name="connsiteY593" fmla="*/ 574703 h 3286853"/>
                <a:gd name="connsiteX594" fmla="*/ 2413874 w 3270450"/>
                <a:gd name="connsiteY594" fmla="*/ 581065 h 3286853"/>
                <a:gd name="connsiteX595" fmla="*/ 2421245 w 3270450"/>
                <a:gd name="connsiteY595" fmla="*/ 581077 h 3286853"/>
                <a:gd name="connsiteX596" fmla="*/ 2443449 w 3270450"/>
                <a:gd name="connsiteY596" fmla="*/ 595768 h 3286853"/>
                <a:gd name="connsiteX597" fmla="*/ 2457502 w 3270450"/>
                <a:gd name="connsiteY597" fmla="*/ 610730 h 3286853"/>
                <a:gd name="connsiteX598" fmla="*/ 2464274 w 3270450"/>
                <a:gd name="connsiteY598" fmla="*/ 627483 h 3286853"/>
                <a:gd name="connsiteX599" fmla="*/ 2480785 w 3270450"/>
                <a:gd name="connsiteY599" fmla="*/ 651281 h 3286853"/>
                <a:gd name="connsiteX600" fmla="*/ 2472155 w 3270450"/>
                <a:gd name="connsiteY600" fmla="*/ 663992 h 3286853"/>
                <a:gd name="connsiteX601" fmla="*/ 2458491 w 3270450"/>
                <a:gd name="connsiteY601" fmla="*/ 681788 h 3286853"/>
                <a:gd name="connsiteX602" fmla="*/ 2456963 w 3270450"/>
                <a:gd name="connsiteY602" fmla="*/ 715531 h 3286853"/>
                <a:gd name="connsiteX603" fmla="*/ 2474612 w 3270450"/>
                <a:gd name="connsiteY603" fmla="*/ 694837 h 3286853"/>
                <a:gd name="connsiteX604" fmla="*/ 2488905 w 3270450"/>
                <a:gd name="connsiteY604" fmla="*/ 692296 h 3286853"/>
                <a:gd name="connsiteX605" fmla="*/ 2506914 w 3270450"/>
                <a:gd name="connsiteY605" fmla="*/ 679906 h 3286853"/>
                <a:gd name="connsiteX606" fmla="*/ 2516083 w 3270450"/>
                <a:gd name="connsiteY606" fmla="*/ 672166 h 3286853"/>
                <a:gd name="connsiteX607" fmla="*/ 2560221 w 3270450"/>
                <a:gd name="connsiteY607" fmla="*/ 659920 h 3286853"/>
                <a:gd name="connsiteX608" fmla="*/ 2593392 w 3270450"/>
                <a:gd name="connsiteY608" fmla="*/ 663348 h 3286853"/>
                <a:gd name="connsiteX609" fmla="*/ 2624914 w 3270450"/>
                <a:gd name="connsiteY609" fmla="*/ 677185 h 3286853"/>
                <a:gd name="connsiteX610" fmla="*/ 2646129 w 3270450"/>
                <a:gd name="connsiteY610" fmla="*/ 689063 h 3286853"/>
                <a:gd name="connsiteX611" fmla="*/ 2671539 w 3270450"/>
                <a:gd name="connsiteY611" fmla="*/ 690334 h 3286853"/>
                <a:gd name="connsiteX612" fmla="*/ 2692215 w 3270450"/>
                <a:gd name="connsiteY612" fmla="*/ 695772 h 3286853"/>
                <a:gd name="connsiteX613" fmla="*/ 2712651 w 3270450"/>
                <a:gd name="connsiteY613" fmla="*/ 702580 h 3286853"/>
                <a:gd name="connsiteX614" fmla="*/ 2737970 w 3270450"/>
                <a:gd name="connsiteY614" fmla="*/ 711075 h 3286853"/>
                <a:gd name="connsiteX615" fmla="*/ 2748128 w 3270450"/>
                <a:gd name="connsiteY615" fmla="*/ 704830 h 3286853"/>
                <a:gd name="connsiteX616" fmla="*/ 2768954 w 3270450"/>
                <a:gd name="connsiteY616" fmla="*/ 706520 h 3286853"/>
                <a:gd name="connsiteX617" fmla="*/ 2784176 w 3270450"/>
                <a:gd name="connsiteY617" fmla="*/ 702014 h 3286853"/>
                <a:gd name="connsiteX618" fmla="*/ 2801196 w 3270450"/>
                <a:gd name="connsiteY618" fmla="*/ 695257 h 3286853"/>
                <a:gd name="connsiteX619" fmla="*/ 2877126 w 3270450"/>
                <a:gd name="connsiteY619" fmla="*/ 715531 h 3286853"/>
                <a:gd name="connsiteX620" fmla="*/ 2912993 w 3270450"/>
                <a:gd name="connsiteY620" fmla="*/ 738621 h 3286853"/>
                <a:gd name="connsiteX621" fmla="*/ 2960997 w 3270450"/>
                <a:gd name="connsiteY621" fmla="*/ 762839 h 3286853"/>
                <a:gd name="connsiteX622" fmla="*/ 2982991 w 3270450"/>
                <a:gd name="connsiteY622" fmla="*/ 780302 h 3286853"/>
                <a:gd name="connsiteX623" fmla="*/ 3004835 w 3270450"/>
                <a:gd name="connsiteY623" fmla="*/ 803579 h 3286853"/>
                <a:gd name="connsiteX624" fmla="*/ 3015532 w 3270450"/>
                <a:gd name="connsiteY624" fmla="*/ 820934 h 3286853"/>
                <a:gd name="connsiteX625" fmla="*/ 3027128 w 3270450"/>
                <a:gd name="connsiteY625" fmla="*/ 830837 h 3286853"/>
                <a:gd name="connsiteX626" fmla="*/ 3040163 w 3270450"/>
                <a:gd name="connsiteY626" fmla="*/ 845379 h 3286853"/>
                <a:gd name="connsiteX627" fmla="*/ 3056614 w 3270450"/>
                <a:gd name="connsiteY627" fmla="*/ 847411 h 3286853"/>
                <a:gd name="connsiteX628" fmla="*/ 3065873 w 3270450"/>
                <a:gd name="connsiteY628" fmla="*/ 852286 h 3286853"/>
                <a:gd name="connsiteX629" fmla="*/ 3077199 w 3270450"/>
                <a:gd name="connsiteY629" fmla="*/ 866064 h 3286853"/>
                <a:gd name="connsiteX630" fmla="*/ 3108153 w 3270450"/>
                <a:gd name="connsiteY630" fmla="*/ 884019 h 3286853"/>
                <a:gd name="connsiteX631" fmla="*/ 3130716 w 3270450"/>
                <a:gd name="connsiteY631" fmla="*/ 885481 h 3286853"/>
                <a:gd name="connsiteX632" fmla="*/ 3185910 w 3270450"/>
                <a:gd name="connsiteY632" fmla="*/ 885801 h 3286853"/>
                <a:gd name="connsiteX633" fmla="*/ 3216834 w 3270450"/>
                <a:gd name="connsiteY633" fmla="*/ 894746 h 3286853"/>
                <a:gd name="connsiteX634" fmla="*/ 3226213 w 3270450"/>
                <a:gd name="connsiteY634" fmla="*/ 908356 h 3286853"/>
                <a:gd name="connsiteX635" fmla="*/ 3235532 w 3270450"/>
                <a:gd name="connsiteY635" fmla="*/ 924932 h 3286853"/>
                <a:gd name="connsiteX636" fmla="*/ 3237480 w 3270450"/>
                <a:gd name="connsiteY636" fmla="*/ 927410 h 3286853"/>
                <a:gd name="connsiteX637" fmla="*/ 3239877 w 3270450"/>
                <a:gd name="connsiteY637" fmla="*/ 943489 h 3286853"/>
                <a:gd name="connsiteX638" fmla="*/ 3246319 w 3270450"/>
                <a:gd name="connsiteY638" fmla="*/ 972555 h 3286853"/>
                <a:gd name="connsiteX639" fmla="*/ 3250245 w 3270450"/>
                <a:gd name="connsiteY639" fmla="*/ 985727 h 3286853"/>
                <a:gd name="connsiteX640" fmla="*/ 3258664 w 3270450"/>
                <a:gd name="connsiteY640" fmla="*/ 992430 h 3286853"/>
                <a:gd name="connsiteX641" fmla="*/ 3258724 w 3270450"/>
                <a:gd name="connsiteY641" fmla="*/ 1008251 h 3286853"/>
                <a:gd name="connsiteX642" fmla="*/ 3259534 w 3270450"/>
                <a:gd name="connsiteY642" fmla="*/ 1021891 h 3286853"/>
                <a:gd name="connsiteX643" fmla="*/ 3262230 w 3270450"/>
                <a:gd name="connsiteY643" fmla="*/ 1029059 h 3286853"/>
                <a:gd name="connsiteX644" fmla="*/ 3269752 w 3270450"/>
                <a:gd name="connsiteY644" fmla="*/ 1042597 h 3286853"/>
                <a:gd name="connsiteX645" fmla="*/ 3270141 w 3270450"/>
                <a:gd name="connsiteY645" fmla="*/ 1050196 h 3286853"/>
                <a:gd name="connsiteX646" fmla="*/ 3265167 w 3270450"/>
                <a:gd name="connsiteY646" fmla="*/ 1092182 h 3286853"/>
                <a:gd name="connsiteX647" fmla="*/ 3260013 w 3270450"/>
                <a:gd name="connsiteY647" fmla="*/ 1136730 h 3286853"/>
                <a:gd name="connsiteX648" fmla="*/ 3242843 w 3270450"/>
                <a:gd name="connsiteY648" fmla="*/ 1199096 h 3286853"/>
                <a:gd name="connsiteX649" fmla="*/ 3218272 w 3270450"/>
                <a:gd name="connsiteY649" fmla="*/ 1238439 h 3286853"/>
                <a:gd name="connsiteX650" fmla="*/ 3190166 w 3270450"/>
                <a:gd name="connsiteY650" fmla="*/ 1274582 h 3286853"/>
                <a:gd name="connsiteX651" fmla="*/ 3151841 w 3270450"/>
                <a:gd name="connsiteY651" fmla="*/ 1314783 h 3286853"/>
                <a:gd name="connsiteX652" fmla="*/ 3132574 w 3270450"/>
                <a:gd name="connsiteY652" fmla="*/ 1337020 h 3286853"/>
                <a:gd name="connsiteX653" fmla="*/ 3103718 w 3270450"/>
                <a:gd name="connsiteY653" fmla="*/ 1361602 h 3286853"/>
                <a:gd name="connsiteX654" fmla="*/ 3076091 w 3270450"/>
                <a:gd name="connsiteY654" fmla="*/ 1399672 h 3286853"/>
                <a:gd name="connsiteX655" fmla="*/ 3051909 w 3270450"/>
                <a:gd name="connsiteY655" fmla="*/ 1436196 h 3286853"/>
                <a:gd name="connsiteX656" fmla="*/ 3036867 w 3270450"/>
                <a:gd name="connsiteY656" fmla="*/ 1468543 h 3286853"/>
                <a:gd name="connsiteX657" fmla="*/ 3024581 w 3270450"/>
                <a:gd name="connsiteY657" fmla="*/ 1484715 h 3286853"/>
                <a:gd name="connsiteX658" fmla="*/ 3002857 w 3270450"/>
                <a:gd name="connsiteY658" fmla="*/ 1513064 h 3286853"/>
                <a:gd name="connsiteX659" fmla="*/ 2969237 w 3270450"/>
                <a:gd name="connsiteY659" fmla="*/ 1544176 h 3286853"/>
                <a:gd name="connsiteX660" fmla="*/ 2967709 w 3270450"/>
                <a:gd name="connsiteY660" fmla="*/ 1529296 h 3286853"/>
                <a:gd name="connsiteX661" fmla="*/ 2955034 w 3270450"/>
                <a:gd name="connsiteY661" fmla="*/ 1517121 h 3286853"/>
                <a:gd name="connsiteX662" fmla="*/ 2940201 w 3270450"/>
                <a:gd name="connsiteY662" fmla="*/ 1526473 h 3286853"/>
                <a:gd name="connsiteX663" fmla="*/ 2957042 w 3270450"/>
                <a:gd name="connsiteY663" fmla="*/ 1542205 h 3286853"/>
                <a:gd name="connsiteX664" fmla="*/ 2937265 w 3270450"/>
                <a:gd name="connsiteY664" fmla="*/ 1558883 h 3286853"/>
                <a:gd name="connsiteX665" fmla="*/ 2920515 w 3270450"/>
                <a:gd name="connsiteY665" fmla="*/ 1584083 h 3286853"/>
                <a:gd name="connsiteX666" fmla="*/ 2926118 w 3270450"/>
                <a:gd name="connsiteY666" fmla="*/ 1607755 h 3286853"/>
                <a:gd name="connsiteX667" fmla="*/ 2925968 w 3270450"/>
                <a:gd name="connsiteY667" fmla="*/ 1626672 h 3286853"/>
                <a:gd name="connsiteX668" fmla="*/ 2925968 w 3270450"/>
                <a:gd name="connsiteY668" fmla="*/ 1626672 h 3286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</a:cxnLst>
              <a:rect l="l" t="t" r="r" b="b"/>
              <a:pathLst>
                <a:path w="3270450" h="3286853">
                  <a:moveTo>
                    <a:pt x="2925968" y="1626672"/>
                  </a:moveTo>
                  <a:cubicBezTo>
                    <a:pt x="2922402" y="1634004"/>
                    <a:pt x="2928245" y="1636893"/>
                    <a:pt x="2928245" y="1647197"/>
                  </a:cubicBezTo>
                  <a:cubicBezTo>
                    <a:pt x="2928245" y="1654596"/>
                    <a:pt x="2923931" y="1654344"/>
                    <a:pt x="2923931" y="1669734"/>
                  </a:cubicBezTo>
                  <a:cubicBezTo>
                    <a:pt x="2923931" y="1678175"/>
                    <a:pt x="2913953" y="1698776"/>
                    <a:pt x="2921114" y="1708835"/>
                  </a:cubicBezTo>
                  <a:cubicBezTo>
                    <a:pt x="2923991" y="1712871"/>
                    <a:pt x="2919496" y="1742811"/>
                    <a:pt x="2926508" y="1755834"/>
                  </a:cubicBezTo>
                  <a:cubicBezTo>
                    <a:pt x="2930583" y="1763376"/>
                    <a:pt x="2931601" y="1799268"/>
                    <a:pt x="2925878" y="1807325"/>
                  </a:cubicBezTo>
                  <a:cubicBezTo>
                    <a:pt x="2921863" y="1812958"/>
                    <a:pt x="2918956" y="1865127"/>
                    <a:pt x="2909458" y="1879896"/>
                  </a:cubicBezTo>
                  <a:cubicBezTo>
                    <a:pt x="2904873" y="1887046"/>
                    <a:pt x="2901277" y="1912402"/>
                    <a:pt x="2909248" y="1918775"/>
                  </a:cubicBezTo>
                  <a:cubicBezTo>
                    <a:pt x="2916649" y="1924693"/>
                    <a:pt x="2909547" y="1935373"/>
                    <a:pt x="2908738" y="1937746"/>
                  </a:cubicBezTo>
                  <a:cubicBezTo>
                    <a:pt x="2908738" y="1937776"/>
                    <a:pt x="2897622" y="1947125"/>
                    <a:pt x="2897562" y="1947158"/>
                  </a:cubicBezTo>
                  <a:cubicBezTo>
                    <a:pt x="2889411" y="1952374"/>
                    <a:pt x="2883299" y="1955632"/>
                    <a:pt x="2876257" y="1962694"/>
                  </a:cubicBezTo>
                  <a:cubicBezTo>
                    <a:pt x="2867897" y="1971054"/>
                    <a:pt x="2868047" y="1977017"/>
                    <a:pt x="2866668" y="1988170"/>
                  </a:cubicBezTo>
                  <a:cubicBezTo>
                    <a:pt x="2865440" y="1998313"/>
                    <a:pt x="2866758" y="2013703"/>
                    <a:pt x="2860676" y="2021835"/>
                  </a:cubicBezTo>
                  <a:cubicBezTo>
                    <a:pt x="2856660" y="2027142"/>
                    <a:pt x="2852825" y="2041243"/>
                    <a:pt x="2858967" y="2046892"/>
                  </a:cubicBezTo>
                  <a:cubicBezTo>
                    <a:pt x="2865530" y="2052935"/>
                    <a:pt x="2864361" y="2091221"/>
                    <a:pt x="2859177" y="2098119"/>
                  </a:cubicBezTo>
                  <a:cubicBezTo>
                    <a:pt x="2857379" y="2100504"/>
                    <a:pt x="2852255" y="2106009"/>
                    <a:pt x="2850068" y="2106944"/>
                  </a:cubicBezTo>
                  <a:cubicBezTo>
                    <a:pt x="2835385" y="2113317"/>
                    <a:pt x="2835745" y="2126406"/>
                    <a:pt x="2830231" y="2128809"/>
                  </a:cubicBezTo>
                  <a:cubicBezTo>
                    <a:pt x="2820882" y="2132890"/>
                    <a:pt x="2829303" y="2147333"/>
                    <a:pt x="2824089" y="2151786"/>
                  </a:cubicBezTo>
                  <a:cubicBezTo>
                    <a:pt x="2812163" y="2161926"/>
                    <a:pt x="2807398" y="2179728"/>
                    <a:pt x="2805990" y="2180761"/>
                  </a:cubicBezTo>
                  <a:cubicBezTo>
                    <a:pt x="2798379" y="2186326"/>
                    <a:pt x="2804342" y="2197598"/>
                    <a:pt x="2788581" y="2204934"/>
                  </a:cubicBezTo>
                  <a:cubicBezTo>
                    <a:pt x="2786393" y="2204934"/>
                    <a:pt x="2785884" y="2205374"/>
                    <a:pt x="2784595" y="2205410"/>
                  </a:cubicBezTo>
                  <a:cubicBezTo>
                    <a:pt x="2778872" y="2205578"/>
                    <a:pt x="2768475" y="2222957"/>
                    <a:pt x="2768295" y="2225184"/>
                  </a:cubicBezTo>
                  <a:cubicBezTo>
                    <a:pt x="2767845" y="2230356"/>
                    <a:pt x="2762212" y="2240004"/>
                    <a:pt x="2758197" y="2243273"/>
                  </a:cubicBezTo>
                  <a:cubicBezTo>
                    <a:pt x="2754721" y="2246114"/>
                    <a:pt x="2755979" y="2246000"/>
                    <a:pt x="2754571" y="2247966"/>
                  </a:cubicBezTo>
                  <a:cubicBezTo>
                    <a:pt x="2752084" y="2251451"/>
                    <a:pt x="2751934" y="2258088"/>
                    <a:pt x="2755110" y="2260443"/>
                  </a:cubicBezTo>
                  <a:cubicBezTo>
                    <a:pt x="2762002" y="2265519"/>
                    <a:pt x="2753852" y="2279510"/>
                    <a:pt x="2756279" y="2280810"/>
                  </a:cubicBezTo>
                  <a:cubicBezTo>
                    <a:pt x="2761313" y="2283483"/>
                    <a:pt x="2763680" y="2294258"/>
                    <a:pt x="2756668" y="2297240"/>
                  </a:cubicBezTo>
                  <a:cubicBezTo>
                    <a:pt x="2749717" y="2300194"/>
                    <a:pt x="2745702" y="2306543"/>
                    <a:pt x="2741087" y="2310598"/>
                  </a:cubicBezTo>
                  <a:cubicBezTo>
                    <a:pt x="2735933" y="2315107"/>
                    <a:pt x="2737072" y="2314277"/>
                    <a:pt x="2732128" y="2315113"/>
                  </a:cubicBezTo>
                  <a:cubicBezTo>
                    <a:pt x="2730899" y="2315320"/>
                    <a:pt x="2722059" y="2316105"/>
                    <a:pt x="2721999" y="2316171"/>
                  </a:cubicBezTo>
                  <a:cubicBezTo>
                    <a:pt x="2713010" y="2323297"/>
                    <a:pt x="2709954" y="2315419"/>
                    <a:pt x="2706808" y="2324247"/>
                  </a:cubicBezTo>
                  <a:cubicBezTo>
                    <a:pt x="2706029" y="2326431"/>
                    <a:pt x="2702163" y="2330971"/>
                    <a:pt x="2699796" y="2331291"/>
                  </a:cubicBezTo>
                  <a:cubicBezTo>
                    <a:pt x="2694822" y="2331962"/>
                    <a:pt x="2683136" y="2341087"/>
                    <a:pt x="2679840" y="2344901"/>
                  </a:cubicBezTo>
                  <a:cubicBezTo>
                    <a:pt x="2674086" y="2351562"/>
                    <a:pt x="2676903" y="2358160"/>
                    <a:pt x="2684214" y="2362260"/>
                  </a:cubicBezTo>
                  <a:cubicBezTo>
                    <a:pt x="2692335" y="2366826"/>
                    <a:pt x="2683226" y="2373077"/>
                    <a:pt x="2679360" y="2376637"/>
                  </a:cubicBezTo>
                  <a:cubicBezTo>
                    <a:pt x="2670850" y="2384487"/>
                    <a:pt x="2627491" y="2375909"/>
                    <a:pt x="2612779" y="2382261"/>
                  </a:cubicBezTo>
                  <a:cubicBezTo>
                    <a:pt x="2600433" y="2377098"/>
                    <a:pt x="2602111" y="2381787"/>
                    <a:pt x="2597677" y="2383936"/>
                  </a:cubicBezTo>
                  <a:cubicBezTo>
                    <a:pt x="2595399" y="2385036"/>
                    <a:pt x="2583683" y="2381329"/>
                    <a:pt x="2582035" y="2380019"/>
                  </a:cubicBezTo>
                  <a:cubicBezTo>
                    <a:pt x="2576342" y="2375561"/>
                    <a:pt x="2586530" y="2376301"/>
                    <a:pt x="2586530" y="2366664"/>
                  </a:cubicBezTo>
                  <a:cubicBezTo>
                    <a:pt x="2586530" y="2358451"/>
                    <a:pt x="2575623" y="2362289"/>
                    <a:pt x="2575832" y="2369361"/>
                  </a:cubicBezTo>
                  <a:cubicBezTo>
                    <a:pt x="2575982" y="2373973"/>
                    <a:pt x="2575533" y="2376475"/>
                    <a:pt x="2575203" y="2380736"/>
                  </a:cubicBezTo>
                  <a:cubicBezTo>
                    <a:pt x="2574964" y="2383627"/>
                    <a:pt x="2567353" y="2384445"/>
                    <a:pt x="2565465" y="2384400"/>
                  </a:cubicBezTo>
                  <a:cubicBezTo>
                    <a:pt x="2557554" y="2384215"/>
                    <a:pt x="2559352" y="2384685"/>
                    <a:pt x="2552370" y="2385848"/>
                  </a:cubicBezTo>
                  <a:cubicBezTo>
                    <a:pt x="2546527" y="2386822"/>
                    <a:pt x="2544610" y="2385143"/>
                    <a:pt x="2540234" y="2388901"/>
                  </a:cubicBezTo>
                  <a:cubicBezTo>
                    <a:pt x="2539635" y="2389419"/>
                    <a:pt x="2525852" y="2390199"/>
                    <a:pt x="2523664" y="2390199"/>
                  </a:cubicBezTo>
                  <a:cubicBezTo>
                    <a:pt x="2519199" y="2390199"/>
                    <a:pt x="2516802" y="2391751"/>
                    <a:pt x="2512517" y="2391037"/>
                  </a:cubicBezTo>
                  <a:cubicBezTo>
                    <a:pt x="2493430" y="2387849"/>
                    <a:pt x="2523484" y="2387957"/>
                    <a:pt x="2524443" y="2387373"/>
                  </a:cubicBezTo>
                  <a:cubicBezTo>
                    <a:pt x="2526690" y="2386054"/>
                    <a:pt x="2526451" y="2384002"/>
                    <a:pt x="2526031" y="2382006"/>
                  </a:cubicBezTo>
                  <a:cubicBezTo>
                    <a:pt x="2524114" y="2373044"/>
                    <a:pt x="2523814" y="2380427"/>
                    <a:pt x="2517371" y="2380427"/>
                  </a:cubicBezTo>
                  <a:cubicBezTo>
                    <a:pt x="2512068" y="2380427"/>
                    <a:pt x="2505476" y="2382848"/>
                    <a:pt x="2504487" y="2382845"/>
                  </a:cubicBezTo>
                  <a:cubicBezTo>
                    <a:pt x="2502599" y="2382839"/>
                    <a:pt x="2488216" y="2393516"/>
                    <a:pt x="2488216" y="2390199"/>
                  </a:cubicBezTo>
                  <a:cubicBezTo>
                    <a:pt x="2488216" y="2387034"/>
                    <a:pt x="2484321" y="2383115"/>
                    <a:pt x="2481864" y="2381572"/>
                  </a:cubicBezTo>
                  <a:cubicBezTo>
                    <a:pt x="2475841" y="2377763"/>
                    <a:pt x="2471526" y="2382240"/>
                    <a:pt x="2465923" y="2384014"/>
                  </a:cubicBezTo>
                  <a:cubicBezTo>
                    <a:pt x="2455225" y="2387382"/>
                    <a:pt x="2457083" y="2389890"/>
                    <a:pt x="2450940" y="2393557"/>
                  </a:cubicBezTo>
                  <a:cubicBezTo>
                    <a:pt x="2447015" y="2395886"/>
                    <a:pt x="2448573" y="2403377"/>
                    <a:pt x="2450251" y="2403329"/>
                  </a:cubicBezTo>
                  <a:cubicBezTo>
                    <a:pt x="2452708" y="2403260"/>
                    <a:pt x="2462956" y="2405160"/>
                    <a:pt x="2463196" y="2406661"/>
                  </a:cubicBezTo>
                  <a:cubicBezTo>
                    <a:pt x="2464154" y="2413079"/>
                    <a:pt x="2452049" y="2412864"/>
                    <a:pt x="2448243" y="2412792"/>
                  </a:cubicBezTo>
                  <a:cubicBezTo>
                    <a:pt x="2443779" y="2412708"/>
                    <a:pt x="2440303" y="2414718"/>
                    <a:pt x="2437276" y="2415435"/>
                  </a:cubicBezTo>
                  <a:cubicBezTo>
                    <a:pt x="2426969" y="2417859"/>
                    <a:pt x="2413874" y="2421338"/>
                    <a:pt x="2406713" y="2429488"/>
                  </a:cubicBezTo>
                  <a:cubicBezTo>
                    <a:pt x="2404435" y="2432065"/>
                    <a:pt x="2398652" y="2435334"/>
                    <a:pt x="2395686" y="2436224"/>
                  </a:cubicBezTo>
                  <a:cubicBezTo>
                    <a:pt x="2386037" y="2439125"/>
                    <a:pt x="2394697" y="2440200"/>
                    <a:pt x="2386726" y="2446352"/>
                  </a:cubicBezTo>
                  <a:cubicBezTo>
                    <a:pt x="2381362" y="2450493"/>
                    <a:pt x="2374471" y="2448722"/>
                    <a:pt x="2369557" y="2451734"/>
                  </a:cubicBezTo>
                  <a:cubicBezTo>
                    <a:pt x="2369107" y="2451734"/>
                    <a:pt x="2367519" y="2451818"/>
                    <a:pt x="2367189" y="2451674"/>
                  </a:cubicBezTo>
                  <a:cubicBezTo>
                    <a:pt x="2364882" y="2450721"/>
                    <a:pt x="2345016" y="2451260"/>
                    <a:pt x="2341390" y="2451260"/>
                  </a:cubicBezTo>
                  <a:cubicBezTo>
                    <a:pt x="2338004" y="2451260"/>
                    <a:pt x="2326138" y="2457472"/>
                    <a:pt x="2323621" y="2459701"/>
                  </a:cubicBezTo>
                  <a:cubicBezTo>
                    <a:pt x="2321344" y="2461694"/>
                    <a:pt x="2318497" y="2462006"/>
                    <a:pt x="2316669" y="2463117"/>
                  </a:cubicBezTo>
                  <a:cubicBezTo>
                    <a:pt x="2311845" y="2466075"/>
                    <a:pt x="2301747" y="2468772"/>
                    <a:pt x="2299110" y="2470704"/>
                  </a:cubicBezTo>
                  <a:cubicBezTo>
                    <a:pt x="2296083" y="2472949"/>
                    <a:pt x="2283738" y="2479136"/>
                    <a:pt x="2280142" y="2479778"/>
                  </a:cubicBezTo>
                  <a:cubicBezTo>
                    <a:pt x="2276846" y="2480371"/>
                    <a:pt x="2266149" y="2487119"/>
                    <a:pt x="2264890" y="2489417"/>
                  </a:cubicBezTo>
                  <a:cubicBezTo>
                    <a:pt x="2262673" y="2493480"/>
                    <a:pt x="2255841" y="2495880"/>
                    <a:pt x="2254313" y="2497975"/>
                  </a:cubicBezTo>
                  <a:cubicBezTo>
                    <a:pt x="2249758" y="2504157"/>
                    <a:pt x="2242567" y="2511975"/>
                    <a:pt x="2236664" y="2516862"/>
                  </a:cubicBezTo>
                  <a:cubicBezTo>
                    <a:pt x="2232619" y="2520248"/>
                    <a:pt x="2225337" y="2522930"/>
                    <a:pt x="2223000" y="2524988"/>
                  </a:cubicBezTo>
                  <a:cubicBezTo>
                    <a:pt x="2220153" y="2527502"/>
                    <a:pt x="2207238" y="2533246"/>
                    <a:pt x="2205621" y="2535095"/>
                  </a:cubicBezTo>
                  <a:cubicBezTo>
                    <a:pt x="2204811" y="2536051"/>
                    <a:pt x="2205081" y="2535637"/>
                    <a:pt x="2203942" y="2536045"/>
                  </a:cubicBezTo>
                  <a:cubicBezTo>
                    <a:pt x="2168734" y="2548453"/>
                    <a:pt x="2180960" y="2559624"/>
                    <a:pt x="2171970" y="2569327"/>
                  </a:cubicBezTo>
                  <a:cubicBezTo>
                    <a:pt x="2169154" y="2572377"/>
                    <a:pt x="2162082" y="2584411"/>
                    <a:pt x="2161483" y="2584899"/>
                  </a:cubicBezTo>
                  <a:cubicBezTo>
                    <a:pt x="2159026" y="2586826"/>
                    <a:pt x="2151684" y="2590365"/>
                    <a:pt x="2148418" y="2591339"/>
                  </a:cubicBezTo>
                  <a:cubicBezTo>
                    <a:pt x="2140867" y="2593622"/>
                    <a:pt x="2145542" y="2598215"/>
                    <a:pt x="2140807" y="2601577"/>
                  </a:cubicBezTo>
                  <a:cubicBezTo>
                    <a:pt x="2129181" y="2609767"/>
                    <a:pt x="2129840" y="2620644"/>
                    <a:pt x="2123638" y="2626352"/>
                  </a:cubicBezTo>
                  <a:cubicBezTo>
                    <a:pt x="2119533" y="2630113"/>
                    <a:pt x="2118843" y="2644247"/>
                    <a:pt x="2119802" y="2649095"/>
                  </a:cubicBezTo>
                  <a:cubicBezTo>
                    <a:pt x="2120911" y="2654576"/>
                    <a:pt x="2122799" y="2651744"/>
                    <a:pt x="2122799" y="2662094"/>
                  </a:cubicBezTo>
                  <a:cubicBezTo>
                    <a:pt x="2122799" y="2664164"/>
                    <a:pt x="2119443" y="2673834"/>
                    <a:pt x="2118933" y="2674565"/>
                  </a:cubicBezTo>
                  <a:cubicBezTo>
                    <a:pt x="2115757" y="2678976"/>
                    <a:pt x="2116925" y="2683330"/>
                    <a:pt x="2117615" y="2688541"/>
                  </a:cubicBezTo>
                  <a:cubicBezTo>
                    <a:pt x="2111232" y="2699331"/>
                    <a:pt x="2116985" y="2708329"/>
                    <a:pt x="2120162" y="2718008"/>
                  </a:cubicBezTo>
                  <a:cubicBezTo>
                    <a:pt x="2124956" y="2732630"/>
                    <a:pt x="2124866" y="2726967"/>
                    <a:pt x="2129571" y="2736466"/>
                  </a:cubicBezTo>
                  <a:cubicBezTo>
                    <a:pt x="2131158" y="2739642"/>
                    <a:pt x="2127862" y="2753875"/>
                    <a:pt x="2127443" y="2754474"/>
                  </a:cubicBezTo>
                  <a:cubicBezTo>
                    <a:pt x="2124117" y="2759179"/>
                    <a:pt x="2121630" y="2791121"/>
                    <a:pt x="2121899" y="2797803"/>
                  </a:cubicBezTo>
                  <a:cubicBezTo>
                    <a:pt x="2122319" y="2808620"/>
                    <a:pt x="2114978" y="2823783"/>
                    <a:pt x="2111592" y="2834180"/>
                  </a:cubicBezTo>
                  <a:cubicBezTo>
                    <a:pt x="2107726" y="2846016"/>
                    <a:pt x="2093793" y="2864384"/>
                    <a:pt x="2081208" y="2868370"/>
                  </a:cubicBezTo>
                  <a:cubicBezTo>
                    <a:pt x="2076623" y="2869808"/>
                    <a:pt x="2072398" y="2873044"/>
                    <a:pt x="2071559" y="2873314"/>
                  </a:cubicBezTo>
                  <a:cubicBezTo>
                    <a:pt x="2067933" y="2874572"/>
                    <a:pt x="2059004" y="2882004"/>
                    <a:pt x="2055348" y="2884401"/>
                  </a:cubicBezTo>
                  <a:cubicBezTo>
                    <a:pt x="2045909" y="2890573"/>
                    <a:pt x="2045730" y="2895458"/>
                    <a:pt x="2039377" y="2902290"/>
                  </a:cubicBezTo>
                  <a:cubicBezTo>
                    <a:pt x="2038358" y="2903668"/>
                    <a:pt x="2036800" y="2905406"/>
                    <a:pt x="2035632" y="2906724"/>
                  </a:cubicBezTo>
                  <a:cubicBezTo>
                    <a:pt x="2030987" y="2911938"/>
                    <a:pt x="2009083" y="2940285"/>
                    <a:pt x="2007915" y="2941214"/>
                  </a:cubicBezTo>
                  <a:cubicBezTo>
                    <a:pt x="2005637" y="2942981"/>
                    <a:pt x="1993591" y="2958443"/>
                    <a:pt x="1993321" y="2958473"/>
                  </a:cubicBezTo>
                  <a:cubicBezTo>
                    <a:pt x="1991314" y="2961620"/>
                    <a:pt x="1989726" y="2967523"/>
                    <a:pt x="1989456" y="2971148"/>
                  </a:cubicBezTo>
                  <a:cubicBezTo>
                    <a:pt x="1989037" y="2976662"/>
                    <a:pt x="1984272" y="2986310"/>
                    <a:pt x="1984332" y="2988648"/>
                  </a:cubicBezTo>
                  <a:cubicBezTo>
                    <a:pt x="1984362" y="2990236"/>
                    <a:pt x="1979328" y="3001532"/>
                    <a:pt x="1979208" y="3003030"/>
                  </a:cubicBezTo>
                  <a:cubicBezTo>
                    <a:pt x="1978699" y="3003989"/>
                    <a:pt x="1974354" y="3009982"/>
                    <a:pt x="1974144" y="3010462"/>
                  </a:cubicBezTo>
                  <a:cubicBezTo>
                    <a:pt x="1973036" y="3012889"/>
                    <a:pt x="1960780" y="3031437"/>
                    <a:pt x="1958952" y="3032216"/>
                  </a:cubicBezTo>
                  <a:cubicBezTo>
                    <a:pt x="1954278" y="3034224"/>
                    <a:pt x="1944419" y="3050135"/>
                    <a:pt x="1940434" y="3053641"/>
                  </a:cubicBezTo>
                  <a:cubicBezTo>
                    <a:pt x="1933303" y="3059933"/>
                    <a:pt x="1925722" y="3074736"/>
                    <a:pt x="1919069" y="3080369"/>
                  </a:cubicBezTo>
                  <a:cubicBezTo>
                    <a:pt x="1910200" y="3087860"/>
                    <a:pt x="1902739" y="3088729"/>
                    <a:pt x="1896296" y="3098947"/>
                  </a:cubicBezTo>
                  <a:cubicBezTo>
                    <a:pt x="1891742" y="3106109"/>
                    <a:pt x="1880355" y="3112041"/>
                    <a:pt x="1877479" y="3115727"/>
                  </a:cubicBezTo>
                  <a:cubicBezTo>
                    <a:pt x="1872624" y="3121870"/>
                    <a:pt x="1859521" y="3128912"/>
                    <a:pt x="1852461" y="3132477"/>
                  </a:cubicBezTo>
                  <a:cubicBezTo>
                    <a:pt x="1844254" y="3136642"/>
                    <a:pt x="1844398" y="3138230"/>
                    <a:pt x="1838072" y="3142635"/>
                  </a:cubicBezTo>
                  <a:cubicBezTo>
                    <a:pt x="1827696" y="3149917"/>
                    <a:pt x="1827884" y="3145032"/>
                    <a:pt x="1827884" y="3136702"/>
                  </a:cubicBezTo>
                  <a:cubicBezTo>
                    <a:pt x="1827884" y="3123009"/>
                    <a:pt x="1840544" y="3129361"/>
                    <a:pt x="1843034" y="3125615"/>
                  </a:cubicBezTo>
                  <a:cubicBezTo>
                    <a:pt x="1844865" y="3122859"/>
                    <a:pt x="1853672" y="3120911"/>
                    <a:pt x="1856237" y="3121031"/>
                  </a:cubicBezTo>
                  <a:cubicBezTo>
                    <a:pt x="1866961" y="3121480"/>
                    <a:pt x="1864564" y="3111592"/>
                    <a:pt x="1874302" y="3109105"/>
                  </a:cubicBezTo>
                  <a:cubicBezTo>
                    <a:pt x="1879606" y="3107757"/>
                    <a:pt x="1879097" y="3100475"/>
                    <a:pt x="1888386" y="3097509"/>
                  </a:cubicBezTo>
                  <a:cubicBezTo>
                    <a:pt x="1896087" y="3095081"/>
                    <a:pt x="1894558" y="3091516"/>
                    <a:pt x="1898514" y="3087800"/>
                  </a:cubicBezTo>
                  <a:cubicBezTo>
                    <a:pt x="1902799" y="3083755"/>
                    <a:pt x="1899862" y="3074286"/>
                    <a:pt x="1905945" y="3066615"/>
                  </a:cubicBezTo>
                  <a:cubicBezTo>
                    <a:pt x="1910799" y="3060473"/>
                    <a:pt x="1919429" y="3060592"/>
                    <a:pt x="1920658" y="3056877"/>
                  </a:cubicBezTo>
                  <a:cubicBezTo>
                    <a:pt x="1923774" y="3047348"/>
                    <a:pt x="1935700" y="3044202"/>
                    <a:pt x="1936329" y="3041295"/>
                  </a:cubicBezTo>
                  <a:cubicBezTo>
                    <a:pt x="1938187" y="3032605"/>
                    <a:pt x="1944479" y="3035871"/>
                    <a:pt x="1944479" y="3030568"/>
                  </a:cubicBezTo>
                  <a:cubicBezTo>
                    <a:pt x="1944479" y="3022387"/>
                    <a:pt x="1941843" y="3014956"/>
                    <a:pt x="1945798" y="3007196"/>
                  </a:cubicBezTo>
                  <a:cubicBezTo>
                    <a:pt x="1946847" y="3005188"/>
                    <a:pt x="1949633" y="3007106"/>
                    <a:pt x="1950083" y="3007615"/>
                  </a:cubicBezTo>
                  <a:cubicBezTo>
                    <a:pt x="1954278" y="3012319"/>
                    <a:pt x="1960121" y="3007286"/>
                    <a:pt x="1957334" y="3000124"/>
                  </a:cubicBezTo>
                  <a:cubicBezTo>
                    <a:pt x="1954038" y="2991644"/>
                    <a:pt x="1955207" y="2990955"/>
                    <a:pt x="1945978" y="2990955"/>
                  </a:cubicBezTo>
                  <a:cubicBezTo>
                    <a:pt x="1942382" y="2990955"/>
                    <a:pt x="1932973" y="2996498"/>
                    <a:pt x="1932583" y="2998176"/>
                  </a:cubicBezTo>
                  <a:cubicBezTo>
                    <a:pt x="1925542" y="3001442"/>
                    <a:pt x="1929257" y="3001233"/>
                    <a:pt x="1920388" y="3001233"/>
                  </a:cubicBezTo>
                  <a:cubicBezTo>
                    <a:pt x="1917631" y="3001233"/>
                    <a:pt x="1910799" y="2989906"/>
                    <a:pt x="1904177" y="2989516"/>
                  </a:cubicBezTo>
                  <a:cubicBezTo>
                    <a:pt x="1896087" y="2989037"/>
                    <a:pt x="1896986" y="2997157"/>
                    <a:pt x="1896986" y="3002671"/>
                  </a:cubicBezTo>
                  <a:cubicBezTo>
                    <a:pt x="1896986" y="3010552"/>
                    <a:pt x="1893450" y="3012979"/>
                    <a:pt x="1891892" y="3018642"/>
                  </a:cubicBezTo>
                  <a:cubicBezTo>
                    <a:pt x="1889225" y="3028440"/>
                    <a:pt x="1879606" y="3035182"/>
                    <a:pt x="1879307" y="3045280"/>
                  </a:cubicBezTo>
                  <a:cubicBezTo>
                    <a:pt x="1879097" y="3051543"/>
                    <a:pt x="1873673" y="3060622"/>
                    <a:pt x="1869238" y="3064757"/>
                  </a:cubicBezTo>
                  <a:cubicBezTo>
                    <a:pt x="1863590" y="3070091"/>
                    <a:pt x="1863027" y="3078960"/>
                    <a:pt x="1852830" y="3079230"/>
                  </a:cubicBezTo>
                  <a:cubicBezTo>
                    <a:pt x="1843559" y="3079470"/>
                    <a:pt x="1835555" y="3084983"/>
                    <a:pt x="1834210" y="3094602"/>
                  </a:cubicBezTo>
                  <a:lnTo>
                    <a:pt x="1833778" y="3095531"/>
                  </a:lnTo>
                  <a:cubicBezTo>
                    <a:pt x="1830228" y="3099337"/>
                    <a:pt x="1831381" y="3105419"/>
                    <a:pt x="1831381" y="3110304"/>
                  </a:cubicBezTo>
                  <a:cubicBezTo>
                    <a:pt x="1831381" y="3115487"/>
                    <a:pt x="1816884" y="3116896"/>
                    <a:pt x="1812252" y="3120551"/>
                  </a:cubicBezTo>
                  <a:cubicBezTo>
                    <a:pt x="1807997" y="3123907"/>
                    <a:pt x="1807799" y="3137721"/>
                    <a:pt x="1809855" y="3142665"/>
                  </a:cubicBezTo>
                  <a:cubicBezTo>
                    <a:pt x="1814128" y="3153003"/>
                    <a:pt x="1825083" y="3146800"/>
                    <a:pt x="1818490" y="3156659"/>
                  </a:cubicBezTo>
                  <a:cubicBezTo>
                    <a:pt x="1815671" y="3160884"/>
                    <a:pt x="1808830" y="3173409"/>
                    <a:pt x="1805099" y="3175836"/>
                  </a:cubicBezTo>
                  <a:cubicBezTo>
                    <a:pt x="1796721" y="3181349"/>
                    <a:pt x="1798915" y="3183177"/>
                    <a:pt x="1793662" y="3190608"/>
                  </a:cubicBezTo>
                  <a:cubicBezTo>
                    <a:pt x="1791394" y="3193815"/>
                    <a:pt x="1788298" y="3207269"/>
                    <a:pt x="1787963" y="3211014"/>
                  </a:cubicBezTo>
                  <a:cubicBezTo>
                    <a:pt x="1787220" y="3219375"/>
                    <a:pt x="1782063" y="3233008"/>
                    <a:pt x="1774721" y="3236904"/>
                  </a:cubicBezTo>
                  <a:cubicBezTo>
                    <a:pt x="1773708" y="3237443"/>
                    <a:pt x="1761597" y="3252965"/>
                    <a:pt x="1760575" y="3254583"/>
                  </a:cubicBezTo>
                  <a:cubicBezTo>
                    <a:pt x="1758073" y="3258598"/>
                    <a:pt x="1724671" y="3285326"/>
                    <a:pt x="1719634" y="3286375"/>
                  </a:cubicBezTo>
                  <a:cubicBezTo>
                    <a:pt x="1708125" y="3288772"/>
                    <a:pt x="1709548" y="3281671"/>
                    <a:pt x="1707256" y="3276127"/>
                  </a:cubicBezTo>
                  <a:cubicBezTo>
                    <a:pt x="1705782" y="3272532"/>
                    <a:pt x="1705132" y="3259317"/>
                    <a:pt x="1704589" y="3254913"/>
                  </a:cubicBezTo>
                  <a:cubicBezTo>
                    <a:pt x="1702926" y="3241369"/>
                    <a:pt x="1706078" y="3245264"/>
                    <a:pt x="1707846" y="3236993"/>
                  </a:cubicBezTo>
                  <a:cubicBezTo>
                    <a:pt x="1708587" y="3233518"/>
                    <a:pt x="1729714" y="3214280"/>
                    <a:pt x="1731422" y="3206340"/>
                  </a:cubicBezTo>
                  <a:cubicBezTo>
                    <a:pt x="1732789" y="3199957"/>
                    <a:pt x="1733745" y="3198040"/>
                    <a:pt x="1729025" y="3193185"/>
                  </a:cubicBezTo>
                  <a:cubicBezTo>
                    <a:pt x="1727986" y="3192107"/>
                    <a:pt x="1720279" y="3189590"/>
                    <a:pt x="1718571" y="3189350"/>
                  </a:cubicBezTo>
                  <a:cubicBezTo>
                    <a:pt x="1714975" y="3188901"/>
                    <a:pt x="1709114" y="3184076"/>
                    <a:pt x="1705920" y="3182398"/>
                  </a:cubicBezTo>
                  <a:cubicBezTo>
                    <a:pt x="1701461" y="3180061"/>
                    <a:pt x="1699756" y="3176435"/>
                    <a:pt x="1697473" y="3174398"/>
                  </a:cubicBezTo>
                  <a:cubicBezTo>
                    <a:pt x="1693296" y="3170622"/>
                    <a:pt x="1695234" y="3167985"/>
                    <a:pt x="1687456" y="3164240"/>
                  </a:cubicBezTo>
                  <a:cubicBezTo>
                    <a:pt x="1686802" y="3162442"/>
                    <a:pt x="1678358" y="3152074"/>
                    <a:pt x="1677495" y="3150486"/>
                  </a:cubicBezTo>
                  <a:cubicBezTo>
                    <a:pt x="1673360" y="3142905"/>
                    <a:pt x="1652993" y="3129960"/>
                    <a:pt x="1644250" y="3128672"/>
                  </a:cubicBezTo>
                  <a:cubicBezTo>
                    <a:pt x="1635704" y="3127443"/>
                    <a:pt x="1623739" y="3113390"/>
                    <a:pt x="1619010" y="3106708"/>
                  </a:cubicBezTo>
                  <a:cubicBezTo>
                    <a:pt x="1615148" y="3101254"/>
                    <a:pt x="1616305" y="3103532"/>
                    <a:pt x="1611501" y="3099606"/>
                  </a:cubicBezTo>
                  <a:cubicBezTo>
                    <a:pt x="1603767" y="3093284"/>
                    <a:pt x="1596945" y="3094362"/>
                    <a:pt x="1596052" y="3093613"/>
                  </a:cubicBezTo>
                  <a:cubicBezTo>
                    <a:pt x="1592489" y="3090647"/>
                    <a:pt x="1590517" y="3091186"/>
                    <a:pt x="1586739" y="3089179"/>
                  </a:cubicBezTo>
                  <a:cubicBezTo>
                    <a:pt x="1581863" y="3086572"/>
                    <a:pt x="1574231" y="3087620"/>
                    <a:pt x="1570780" y="3083336"/>
                  </a:cubicBezTo>
                  <a:cubicBezTo>
                    <a:pt x="1567474" y="3079200"/>
                    <a:pt x="1565835" y="3078990"/>
                    <a:pt x="1562360" y="3076084"/>
                  </a:cubicBezTo>
                  <a:cubicBezTo>
                    <a:pt x="1558590" y="3072938"/>
                    <a:pt x="1551449" y="3071140"/>
                    <a:pt x="1550197" y="3069432"/>
                  </a:cubicBezTo>
                  <a:cubicBezTo>
                    <a:pt x="1550035" y="3069192"/>
                    <a:pt x="1549325" y="3067994"/>
                    <a:pt x="1549256" y="3067934"/>
                  </a:cubicBezTo>
                  <a:cubicBezTo>
                    <a:pt x="1545268" y="3064997"/>
                    <a:pt x="1542604" y="3051633"/>
                    <a:pt x="1536161" y="3050135"/>
                  </a:cubicBezTo>
                  <a:cubicBezTo>
                    <a:pt x="1529638" y="3048577"/>
                    <a:pt x="1523070" y="3046719"/>
                    <a:pt x="1522021" y="3055319"/>
                  </a:cubicBezTo>
                  <a:cubicBezTo>
                    <a:pt x="1520901" y="3064518"/>
                    <a:pt x="1510200" y="3067185"/>
                    <a:pt x="1502694" y="3063859"/>
                  </a:cubicBezTo>
                  <a:cubicBezTo>
                    <a:pt x="1500282" y="3062810"/>
                    <a:pt x="1494750" y="3048517"/>
                    <a:pt x="1492908" y="3045250"/>
                  </a:cubicBezTo>
                  <a:cubicBezTo>
                    <a:pt x="1488641" y="3037640"/>
                    <a:pt x="1489480" y="3029729"/>
                    <a:pt x="1486648" y="3024965"/>
                  </a:cubicBezTo>
                  <a:cubicBezTo>
                    <a:pt x="1481965" y="3017144"/>
                    <a:pt x="1469014" y="3016125"/>
                    <a:pt x="1465334" y="3011510"/>
                  </a:cubicBezTo>
                  <a:cubicBezTo>
                    <a:pt x="1456627" y="3000573"/>
                    <a:pt x="1455557" y="2996798"/>
                    <a:pt x="1443289" y="2988618"/>
                  </a:cubicBezTo>
                  <a:cubicBezTo>
                    <a:pt x="1443104" y="2988588"/>
                    <a:pt x="1433479" y="2982714"/>
                    <a:pt x="1431636" y="2982355"/>
                  </a:cubicBezTo>
                  <a:cubicBezTo>
                    <a:pt x="1423926" y="2980977"/>
                    <a:pt x="1404255" y="2977800"/>
                    <a:pt x="1401974" y="2988018"/>
                  </a:cubicBezTo>
                  <a:cubicBezTo>
                    <a:pt x="1400767" y="2993442"/>
                    <a:pt x="1389770" y="2994760"/>
                    <a:pt x="1388044" y="2995449"/>
                  </a:cubicBezTo>
                  <a:cubicBezTo>
                    <a:pt x="1382078" y="2997937"/>
                    <a:pt x="1372612" y="2990056"/>
                    <a:pt x="1370269" y="2989187"/>
                  </a:cubicBezTo>
                  <a:cubicBezTo>
                    <a:pt x="1364042" y="2986849"/>
                    <a:pt x="1369702" y="2977950"/>
                    <a:pt x="1372714" y="2975763"/>
                  </a:cubicBezTo>
                  <a:cubicBezTo>
                    <a:pt x="1379453" y="2970909"/>
                    <a:pt x="1381517" y="2967073"/>
                    <a:pt x="1385038" y="2959672"/>
                  </a:cubicBezTo>
                  <a:cubicBezTo>
                    <a:pt x="1387151" y="2955237"/>
                    <a:pt x="1391640" y="2953379"/>
                    <a:pt x="1396569" y="2953020"/>
                  </a:cubicBezTo>
                  <a:cubicBezTo>
                    <a:pt x="1406769" y="2952271"/>
                    <a:pt x="1408848" y="2945199"/>
                    <a:pt x="1413864" y="2943341"/>
                  </a:cubicBezTo>
                  <a:cubicBezTo>
                    <a:pt x="1413987" y="2943281"/>
                    <a:pt x="1433015" y="2917182"/>
                    <a:pt x="1433122" y="2916972"/>
                  </a:cubicBezTo>
                  <a:cubicBezTo>
                    <a:pt x="1444272" y="2895098"/>
                    <a:pt x="1462751" y="2895937"/>
                    <a:pt x="1468918" y="2879936"/>
                  </a:cubicBezTo>
                  <a:cubicBezTo>
                    <a:pt x="1475091" y="2863905"/>
                    <a:pt x="1485102" y="2864384"/>
                    <a:pt x="1495083" y="2852159"/>
                  </a:cubicBezTo>
                  <a:cubicBezTo>
                    <a:pt x="1496842" y="2851560"/>
                    <a:pt x="1499014" y="2845387"/>
                    <a:pt x="1500108" y="2843769"/>
                  </a:cubicBezTo>
                  <a:cubicBezTo>
                    <a:pt x="1501831" y="2841252"/>
                    <a:pt x="1509925" y="2836038"/>
                    <a:pt x="1512927" y="2834060"/>
                  </a:cubicBezTo>
                  <a:cubicBezTo>
                    <a:pt x="1518887" y="2830105"/>
                    <a:pt x="1518120" y="2829476"/>
                    <a:pt x="1522309" y="2825011"/>
                  </a:cubicBezTo>
                  <a:cubicBezTo>
                    <a:pt x="1529563" y="2817310"/>
                    <a:pt x="1536365" y="2818539"/>
                    <a:pt x="1540953" y="2815123"/>
                  </a:cubicBezTo>
                  <a:cubicBezTo>
                    <a:pt x="1555896" y="2803946"/>
                    <a:pt x="1548747" y="2799841"/>
                    <a:pt x="1569281" y="2792919"/>
                  </a:cubicBezTo>
                  <a:cubicBezTo>
                    <a:pt x="1574079" y="2791301"/>
                    <a:pt x="1577306" y="2789023"/>
                    <a:pt x="1581411" y="2786956"/>
                  </a:cubicBezTo>
                  <a:cubicBezTo>
                    <a:pt x="1589492" y="2782851"/>
                    <a:pt x="1594781" y="2767869"/>
                    <a:pt x="1603039" y="2767150"/>
                  </a:cubicBezTo>
                  <a:cubicBezTo>
                    <a:pt x="1603839" y="2767090"/>
                    <a:pt x="1623607" y="2760348"/>
                    <a:pt x="1625195" y="2759538"/>
                  </a:cubicBezTo>
                  <a:cubicBezTo>
                    <a:pt x="1628905" y="2757711"/>
                    <a:pt x="1630664" y="2757801"/>
                    <a:pt x="1632773" y="2756872"/>
                  </a:cubicBezTo>
                  <a:cubicBezTo>
                    <a:pt x="1636261" y="2755344"/>
                    <a:pt x="1639545" y="2756063"/>
                    <a:pt x="1641067" y="2752018"/>
                  </a:cubicBezTo>
                  <a:cubicBezTo>
                    <a:pt x="1641112" y="2752018"/>
                    <a:pt x="1664991" y="2738983"/>
                    <a:pt x="1670346" y="2737724"/>
                  </a:cubicBezTo>
                  <a:cubicBezTo>
                    <a:pt x="1676584" y="2736256"/>
                    <a:pt x="1683602" y="2730413"/>
                    <a:pt x="1685730" y="2724690"/>
                  </a:cubicBezTo>
                  <a:cubicBezTo>
                    <a:pt x="1694407" y="2701284"/>
                    <a:pt x="1684654" y="2700448"/>
                    <a:pt x="1683728" y="2692499"/>
                  </a:cubicBezTo>
                  <a:cubicBezTo>
                    <a:pt x="1681657" y="2674679"/>
                    <a:pt x="1681663" y="2679578"/>
                    <a:pt x="1687779" y="2665786"/>
                  </a:cubicBezTo>
                  <a:cubicBezTo>
                    <a:pt x="1691294" y="2657863"/>
                    <a:pt x="1688148" y="2645308"/>
                    <a:pt x="1682946" y="2641146"/>
                  </a:cubicBezTo>
                  <a:cubicBezTo>
                    <a:pt x="1672392" y="2632705"/>
                    <a:pt x="1676941" y="2617183"/>
                    <a:pt x="1671910" y="2614139"/>
                  </a:cubicBezTo>
                  <a:cubicBezTo>
                    <a:pt x="1661788" y="2608014"/>
                    <a:pt x="1656382" y="2593355"/>
                    <a:pt x="1652178" y="2593847"/>
                  </a:cubicBezTo>
                  <a:cubicBezTo>
                    <a:pt x="1648358" y="2594293"/>
                    <a:pt x="1654986" y="2597340"/>
                    <a:pt x="1635940" y="2597340"/>
                  </a:cubicBezTo>
                  <a:cubicBezTo>
                    <a:pt x="1615855" y="2597340"/>
                    <a:pt x="1617419" y="2587653"/>
                    <a:pt x="1630178" y="2581321"/>
                  </a:cubicBezTo>
                  <a:cubicBezTo>
                    <a:pt x="1644987" y="2573974"/>
                    <a:pt x="1634020" y="2553014"/>
                    <a:pt x="1636501" y="2550895"/>
                  </a:cubicBezTo>
                  <a:cubicBezTo>
                    <a:pt x="1646677" y="2542218"/>
                    <a:pt x="1634155" y="2540003"/>
                    <a:pt x="1637016" y="2535170"/>
                  </a:cubicBezTo>
                  <a:cubicBezTo>
                    <a:pt x="1645694" y="2520508"/>
                    <a:pt x="1644924" y="2515354"/>
                    <a:pt x="1642703" y="2497346"/>
                  </a:cubicBezTo>
                  <a:cubicBezTo>
                    <a:pt x="1641487" y="2487469"/>
                    <a:pt x="1637696" y="2483167"/>
                    <a:pt x="1637534" y="2480898"/>
                  </a:cubicBezTo>
                  <a:cubicBezTo>
                    <a:pt x="1636291" y="2476062"/>
                    <a:pt x="1621692" y="2466617"/>
                    <a:pt x="1617956" y="2461847"/>
                  </a:cubicBezTo>
                  <a:cubicBezTo>
                    <a:pt x="1615523" y="2458742"/>
                    <a:pt x="1603411" y="2459887"/>
                    <a:pt x="1599327" y="2459887"/>
                  </a:cubicBezTo>
                  <a:cubicBezTo>
                    <a:pt x="1592983" y="2459887"/>
                    <a:pt x="1592645" y="2464687"/>
                    <a:pt x="1589864" y="2466812"/>
                  </a:cubicBezTo>
                  <a:cubicBezTo>
                    <a:pt x="1582606" y="2472355"/>
                    <a:pt x="1580206" y="2471663"/>
                    <a:pt x="1571702" y="2471205"/>
                  </a:cubicBezTo>
                  <a:cubicBezTo>
                    <a:pt x="1570033" y="2471115"/>
                    <a:pt x="1563429" y="2469724"/>
                    <a:pt x="1561508" y="2469584"/>
                  </a:cubicBezTo>
                  <a:cubicBezTo>
                    <a:pt x="1555998" y="2469179"/>
                    <a:pt x="1556439" y="2468538"/>
                    <a:pt x="1551605" y="2467156"/>
                  </a:cubicBezTo>
                  <a:cubicBezTo>
                    <a:pt x="1546952" y="2465826"/>
                    <a:pt x="1545648" y="2460325"/>
                    <a:pt x="1545648" y="2455788"/>
                  </a:cubicBezTo>
                  <a:cubicBezTo>
                    <a:pt x="1545648" y="2450622"/>
                    <a:pt x="1544803" y="2449010"/>
                    <a:pt x="1544366" y="2444632"/>
                  </a:cubicBezTo>
                  <a:cubicBezTo>
                    <a:pt x="1542858" y="2429515"/>
                    <a:pt x="1541480" y="2430744"/>
                    <a:pt x="1536812" y="2417320"/>
                  </a:cubicBezTo>
                  <a:cubicBezTo>
                    <a:pt x="1536204" y="2415569"/>
                    <a:pt x="1532575" y="2409789"/>
                    <a:pt x="1532554" y="2409714"/>
                  </a:cubicBezTo>
                  <a:cubicBezTo>
                    <a:pt x="1530975" y="2404198"/>
                    <a:pt x="1527981" y="2400632"/>
                    <a:pt x="1524535" y="2396042"/>
                  </a:cubicBezTo>
                  <a:cubicBezTo>
                    <a:pt x="1524535" y="2394415"/>
                    <a:pt x="1524868" y="2391613"/>
                    <a:pt x="1524286" y="2390199"/>
                  </a:cubicBezTo>
                  <a:cubicBezTo>
                    <a:pt x="1520906" y="2382000"/>
                    <a:pt x="1520442" y="2357708"/>
                    <a:pt x="1520391" y="2357585"/>
                  </a:cubicBezTo>
                  <a:cubicBezTo>
                    <a:pt x="1512834" y="2339888"/>
                    <a:pt x="1520520" y="2325919"/>
                    <a:pt x="1490451" y="2325919"/>
                  </a:cubicBezTo>
                  <a:cubicBezTo>
                    <a:pt x="1482723" y="2325919"/>
                    <a:pt x="1464519" y="2318065"/>
                    <a:pt x="1465128" y="2310334"/>
                  </a:cubicBezTo>
                  <a:cubicBezTo>
                    <a:pt x="1456992" y="2310334"/>
                    <a:pt x="1440314" y="2314205"/>
                    <a:pt x="1435355" y="2321298"/>
                  </a:cubicBezTo>
                  <a:cubicBezTo>
                    <a:pt x="1431453" y="2326877"/>
                    <a:pt x="1380966" y="2319893"/>
                    <a:pt x="1375528" y="2317876"/>
                  </a:cubicBezTo>
                  <a:cubicBezTo>
                    <a:pt x="1351487" y="2308956"/>
                    <a:pt x="1364369" y="2315203"/>
                    <a:pt x="1342414" y="2315203"/>
                  </a:cubicBezTo>
                  <a:cubicBezTo>
                    <a:pt x="1327072" y="2315203"/>
                    <a:pt x="1329040" y="2293602"/>
                    <a:pt x="1330976" y="2288906"/>
                  </a:cubicBezTo>
                  <a:cubicBezTo>
                    <a:pt x="1334359" y="2280711"/>
                    <a:pt x="1331186" y="2250708"/>
                    <a:pt x="1334287" y="2245970"/>
                  </a:cubicBezTo>
                  <a:cubicBezTo>
                    <a:pt x="1350115" y="2221804"/>
                    <a:pt x="1335989" y="2223557"/>
                    <a:pt x="1334539" y="2211074"/>
                  </a:cubicBezTo>
                  <a:cubicBezTo>
                    <a:pt x="1331728" y="2186913"/>
                    <a:pt x="1321963" y="2195276"/>
                    <a:pt x="1321963" y="2174957"/>
                  </a:cubicBezTo>
                  <a:cubicBezTo>
                    <a:pt x="1321963" y="2158087"/>
                    <a:pt x="1302678" y="2158623"/>
                    <a:pt x="1326107" y="2142179"/>
                  </a:cubicBezTo>
                  <a:cubicBezTo>
                    <a:pt x="1345173" y="2128797"/>
                    <a:pt x="1306978" y="2113602"/>
                    <a:pt x="1318068" y="2113602"/>
                  </a:cubicBezTo>
                  <a:cubicBezTo>
                    <a:pt x="1318068" y="2108478"/>
                    <a:pt x="1319344" y="2100531"/>
                    <a:pt x="1321714" y="2096795"/>
                  </a:cubicBezTo>
                  <a:cubicBezTo>
                    <a:pt x="1329472" y="2084554"/>
                    <a:pt x="1326631" y="2073566"/>
                    <a:pt x="1341008" y="2063579"/>
                  </a:cubicBezTo>
                  <a:lnTo>
                    <a:pt x="1341257" y="2062854"/>
                  </a:lnTo>
                  <a:cubicBezTo>
                    <a:pt x="1343169" y="2058530"/>
                    <a:pt x="1343861" y="2055348"/>
                    <a:pt x="1345305" y="2052186"/>
                  </a:cubicBezTo>
                  <a:cubicBezTo>
                    <a:pt x="1346426" y="2049738"/>
                    <a:pt x="1349006" y="2031619"/>
                    <a:pt x="1348961" y="2029087"/>
                  </a:cubicBezTo>
                  <a:cubicBezTo>
                    <a:pt x="1348829" y="2021982"/>
                    <a:pt x="1354421" y="2011788"/>
                    <a:pt x="1354672" y="2008672"/>
                  </a:cubicBezTo>
                  <a:cubicBezTo>
                    <a:pt x="1354993" y="2004657"/>
                    <a:pt x="1361579" y="1995305"/>
                    <a:pt x="1364387" y="1992986"/>
                  </a:cubicBezTo>
                  <a:cubicBezTo>
                    <a:pt x="1367599" y="1990334"/>
                    <a:pt x="1362244" y="1979756"/>
                    <a:pt x="1360599" y="1976388"/>
                  </a:cubicBezTo>
                  <a:cubicBezTo>
                    <a:pt x="1357465" y="1969976"/>
                    <a:pt x="1351907" y="1959056"/>
                    <a:pt x="1351574" y="1951871"/>
                  </a:cubicBezTo>
                  <a:cubicBezTo>
                    <a:pt x="1351235" y="1944542"/>
                    <a:pt x="1342746" y="1936197"/>
                    <a:pt x="1340442" y="1931573"/>
                  </a:cubicBezTo>
                  <a:cubicBezTo>
                    <a:pt x="1333934" y="1918521"/>
                    <a:pt x="1326548" y="1921226"/>
                    <a:pt x="1321744" y="1912102"/>
                  </a:cubicBezTo>
                  <a:cubicBezTo>
                    <a:pt x="1318922" y="1908300"/>
                    <a:pt x="1314640" y="1905474"/>
                    <a:pt x="1309983" y="1904167"/>
                  </a:cubicBezTo>
                  <a:cubicBezTo>
                    <a:pt x="1301602" y="1901812"/>
                    <a:pt x="1296235" y="1891430"/>
                    <a:pt x="1291699" y="1884664"/>
                  </a:cubicBezTo>
                  <a:cubicBezTo>
                    <a:pt x="1287192" y="1877940"/>
                    <a:pt x="1290791" y="1863458"/>
                    <a:pt x="1290791" y="1855316"/>
                  </a:cubicBezTo>
                  <a:cubicBezTo>
                    <a:pt x="1290791" y="1851691"/>
                    <a:pt x="1292037" y="1845722"/>
                    <a:pt x="1291998" y="1845038"/>
                  </a:cubicBezTo>
                  <a:cubicBezTo>
                    <a:pt x="1291744" y="1840804"/>
                    <a:pt x="1299933" y="1830539"/>
                    <a:pt x="1302150" y="1828591"/>
                  </a:cubicBezTo>
                  <a:cubicBezTo>
                    <a:pt x="1307745" y="1823668"/>
                    <a:pt x="1296481" y="1816800"/>
                    <a:pt x="1296418" y="1816797"/>
                  </a:cubicBezTo>
                  <a:cubicBezTo>
                    <a:pt x="1296154" y="1816776"/>
                    <a:pt x="1284855" y="1819128"/>
                    <a:pt x="1284058" y="1819347"/>
                  </a:cubicBezTo>
                  <a:cubicBezTo>
                    <a:pt x="1276588" y="1821393"/>
                    <a:pt x="1240343" y="1820962"/>
                    <a:pt x="1233406" y="1818945"/>
                  </a:cubicBezTo>
                  <a:cubicBezTo>
                    <a:pt x="1214831" y="1813543"/>
                    <a:pt x="1205629" y="1814822"/>
                    <a:pt x="1186670" y="1814822"/>
                  </a:cubicBezTo>
                  <a:cubicBezTo>
                    <a:pt x="1172733" y="1814822"/>
                    <a:pt x="1161653" y="1816027"/>
                    <a:pt x="1148444" y="1811709"/>
                  </a:cubicBezTo>
                  <a:cubicBezTo>
                    <a:pt x="1142316" y="1809704"/>
                    <a:pt x="1141241" y="1794315"/>
                    <a:pt x="1141241" y="1788289"/>
                  </a:cubicBezTo>
                  <a:cubicBezTo>
                    <a:pt x="1141241" y="1782952"/>
                    <a:pt x="1143800" y="1770768"/>
                    <a:pt x="1142565" y="1767152"/>
                  </a:cubicBezTo>
                  <a:lnTo>
                    <a:pt x="1142934" y="1766301"/>
                  </a:lnTo>
                  <a:cubicBezTo>
                    <a:pt x="1143491" y="1755972"/>
                    <a:pt x="1142248" y="1754141"/>
                    <a:pt x="1135766" y="1746503"/>
                  </a:cubicBezTo>
                  <a:cubicBezTo>
                    <a:pt x="1133144" y="1743414"/>
                    <a:pt x="1124952" y="1738122"/>
                    <a:pt x="1124284" y="1734994"/>
                  </a:cubicBezTo>
                  <a:cubicBezTo>
                    <a:pt x="1123178" y="1729822"/>
                    <a:pt x="1114683" y="1718678"/>
                    <a:pt x="1120898" y="1716122"/>
                  </a:cubicBezTo>
                  <a:cubicBezTo>
                    <a:pt x="1122962" y="1715274"/>
                    <a:pt x="1135832" y="1714929"/>
                    <a:pt x="1138163" y="1715019"/>
                  </a:cubicBezTo>
                  <a:cubicBezTo>
                    <a:pt x="1144063" y="1715253"/>
                    <a:pt x="1144387" y="1705386"/>
                    <a:pt x="1141798" y="1702021"/>
                  </a:cubicBezTo>
                  <a:cubicBezTo>
                    <a:pt x="1137519" y="1696453"/>
                    <a:pt x="1138841" y="1693690"/>
                    <a:pt x="1138841" y="1686217"/>
                  </a:cubicBezTo>
                  <a:cubicBezTo>
                    <a:pt x="1138841" y="1668859"/>
                    <a:pt x="1122510" y="1666620"/>
                    <a:pt x="1121470" y="1646347"/>
                  </a:cubicBezTo>
                  <a:cubicBezTo>
                    <a:pt x="1119055" y="1641301"/>
                    <a:pt x="1121374" y="1633246"/>
                    <a:pt x="1124245" y="1629327"/>
                  </a:cubicBezTo>
                  <a:cubicBezTo>
                    <a:pt x="1131871" y="1618908"/>
                    <a:pt x="1117602" y="1609637"/>
                    <a:pt x="1115034" y="1609430"/>
                  </a:cubicBezTo>
                  <a:cubicBezTo>
                    <a:pt x="1103740" y="1608525"/>
                    <a:pt x="1075019" y="1588701"/>
                    <a:pt x="1066311" y="1588997"/>
                  </a:cubicBezTo>
                  <a:cubicBezTo>
                    <a:pt x="1056495" y="1589333"/>
                    <a:pt x="1039838" y="1581009"/>
                    <a:pt x="1034225" y="1584700"/>
                  </a:cubicBezTo>
                  <a:cubicBezTo>
                    <a:pt x="1024556" y="1591059"/>
                    <a:pt x="1020217" y="1585983"/>
                    <a:pt x="1012573" y="1587778"/>
                  </a:cubicBezTo>
                  <a:cubicBezTo>
                    <a:pt x="1004548" y="1589663"/>
                    <a:pt x="1003488" y="1587265"/>
                    <a:pt x="1001354" y="1587194"/>
                  </a:cubicBezTo>
                  <a:cubicBezTo>
                    <a:pt x="989362" y="1586789"/>
                    <a:pt x="987529" y="1573518"/>
                    <a:pt x="985119" y="1572766"/>
                  </a:cubicBezTo>
                  <a:cubicBezTo>
                    <a:pt x="977398" y="1570356"/>
                    <a:pt x="974251" y="1560714"/>
                    <a:pt x="966778" y="1560912"/>
                  </a:cubicBezTo>
                  <a:cubicBezTo>
                    <a:pt x="957234" y="1561166"/>
                    <a:pt x="961537" y="1554062"/>
                    <a:pt x="942351" y="1554475"/>
                  </a:cubicBezTo>
                  <a:cubicBezTo>
                    <a:pt x="935010" y="1554631"/>
                    <a:pt x="936679" y="1545603"/>
                    <a:pt x="923674" y="1545111"/>
                  </a:cubicBezTo>
                  <a:cubicBezTo>
                    <a:pt x="902360" y="1545111"/>
                    <a:pt x="901252" y="1533731"/>
                    <a:pt x="895636" y="1530045"/>
                  </a:cubicBezTo>
                  <a:cubicBezTo>
                    <a:pt x="894477" y="1529284"/>
                    <a:pt x="884552" y="1507632"/>
                    <a:pt x="878565" y="1515267"/>
                  </a:cubicBezTo>
                  <a:cubicBezTo>
                    <a:pt x="873202" y="1522108"/>
                    <a:pt x="858909" y="1511680"/>
                    <a:pt x="852766" y="1509999"/>
                  </a:cubicBezTo>
                  <a:cubicBezTo>
                    <a:pt x="837682" y="1505873"/>
                    <a:pt x="844864" y="1499466"/>
                    <a:pt x="827755" y="1499466"/>
                  </a:cubicBezTo>
                  <a:cubicBezTo>
                    <a:pt x="812841" y="1499466"/>
                    <a:pt x="821189" y="1499760"/>
                    <a:pt x="813459" y="1502774"/>
                  </a:cubicBezTo>
                  <a:cubicBezTo>
                    <a:pt x="806048" y="1505666"/>
                    <a:pt x="793670" y="1506268"/>
                    <a:pt x="786454" y="1503461"/>
                  </a:cubicBezTo>
                  <a:cubicBezTo>
                    <a:pt x="771244" y="1497540"/>
                    <a:pt x="773012" y="1490851"/>
                    <a:pt x="769668" y="1476693"/>
                  </a:cubicBezTo>
                  <a:cubicBezTo>
                    <a:pt x="761965" y="1474922"/>
                    <a:pt x="759693" y="1467851"/>
                    <a:pt x="752597" y="1465909"/>
                  </a:cubicBezTo>
                  <a:cubicBezTo>
                    <a:pt x="737525" y="1461783"/>
                    <a:pt x="751926" y="1456470"/>
                    <a:pt x="737432" y="1458070"/>
                  </a:cubicBezTo>
                  <a:cubicBezTo>
                    <a:pt x="734781" y="1456257"/>
                    <a:pt x="729474" y="1449141"/>
                    <a:pt x="728353" y="1446273"/>
                  </a:cubicBezTo>
                  <a:cubicBezTo>
                    <a:pt x="723382" y="1433559"/>
                    <a:pt x="713880" y="1437748"/>
                    <a:pt x="713026" y="1430818"/>
                  </a:cubicBezTo>
                  <a:cubicBezTo>
                    <a:pt x="711765" y="1420537"/>
                    <a:pt x="699147" y="1401713"/>
                    <a:pt x="702209" y="1394285"/>
                  </a:cubicBezTo>
                  <a:cubicBezTo>
                    <a:pt x="708226" y="1379692"/>
                    <a:pt x="707849" y="1368581"/>
                    <a:pt x="699210" y="1355004"/>
                  </a:cubicBezTo>
                  <a:cubicBezTo>
                    <a:pt x="696705" y="1351067"/>
                    <a:pt x="699764" y="1330724"/>
                    <a:pt x="701049" y="1327602"/>
                  </a:cubicBezTo>
                  <a:cubicBezTo>
                    <a:pt x="705646" y="1316443"/>
                    <a:pt x="707279" y="1309030"/>
                    <a:pt x="707279" y="1296870"/>
                  </a:cubicBezTo>
                  <a:cubicBezTo>
                    <a:pt x="707279" y="1289499"/>
                    <a:pt x="701133" y="1269318"/>
                    <a:pt x="694520" y="1269036"/>
                  </a:cubicBezTo>
                  <a:cubicBezTo>
                    <a:pt x="693762" y="1269003"/>
                    <a:pt x="681699" y="1278538"/>
                    <a:pt x="680605" y="1279523"/>
                  </a:cubicBezTo>
                  <a:cubicBezTo>
                    <a:pt x="678510" y="1281408"/>
                    <a:pt x="672868" y="1272440"/>
                    <a:pt x="667996" y="1275562"/>
                  </a:cubicBezTo>
                  <a:cubicBezTo>
                    <a:pt x="662599" y="1279023"/>
                    <a:pt x="654859" y="1276416"/>
                    <a:pt x="648663" y="1277681"/>
                  </a:cubicBezTo>
                  <a:cubicBezTo>
                    <a:pt x="637420" y="1279979"/>
                    <a:pt x="636859" y="1285603"/>
                    <a:pt x="623579" y="1283431"/>
                  </a:cubicBezTo>
                  <a:cubicBezTo>
                    <a:pt x="608145" y="1280905"/>
                    <a:pt x="612924" y="1286403"/>
                    <a:pt x="598844" y="1285849"/>
                  </a:cubicBezTo>
                  <a:cubicBezTo>
                    <a:pt x="597204" y="1285786"/>
                    <a:pt x="566326" y="1307370"/>
                    <a:pt x="563324" y="1310003"/>
                  </a:cubicBezTo>
                  <a:cubicBezTo>
                    <a:pt x="551356" y="1320500"/>
                    <a:pt x="535001" y="1321798"/>
                    <a:pt x="529790" y="1328180"/>
                  </a:cubicBezTo>
                  <a:cubicBezTo>
                    <a:pt x="522811" y="1336726"/>
                    <a:pt x="513259" y="1341008"/>
                    <a:pt x="509166" y="1348823"/>
                  </a:cubicBezTo>
                  <a:cubicBezTo>
                    <a:pt x="502786" y="1361006"/>
                    <a:pt x="491070" y="1349218"/>
                    <a:pt x="476495" y="1354273"/>
                  </a:cubicBezTo>
                  <a:cubicBezTo>
                    <a:pt x="474068" y="1355115"/>
                    <a:pt x="453096" y="1382755"/>
                    <a:pt x="438224" y="1388055"/>
                  </a:cubicBezTo>
                  <a:cubicBezTo>
                    <a:pt x="421891" y="1393877"/>
                    <a:pt x="410151" y="1380079"/>
                    <a:pt x="403433" y="1380366"/>
                  </a:cubicBezTo>
                  <a:cubicBezTo>
                    <a:pt x="393155" y="1380807"/>
                    <a:pt x="389763" y="1373357"/>
                    <a:pt x="381073" y="1374976"/>
                  </a:cubicBezTo>
                  <a:cubicBezTo>
                    <a:pt x="377978" y="1374976"/>
                    <a:pt x="374385" y="1374736"/>
                    <a:pt x="371766" y="1374772"/>
                  </a:cubicBezTo>
                  <a:cubicBezTo>
                    <a:pt x="367376" y="1374835"/>
                    <a:pt x="363852" y="1373963"/>
                    <a:pt x="358950" y="1373963"/>
                  </a:cubicBezTo>
                  <a:cubicBezTo>
                    <a:pt x="354785" y="1373963"/>
                    <a:pt x="357101" y="1373981"/>
                    <a:pt x="354384" y="1374721"/>
                  </a:cubicBezTo>
                  <a:cubicBezTo>
                    <a:pt x="352451" y="1375248"/>
                    <a:pt x="349419" y="1376944"/>
                    <a:pt x="347824" y="1378161"/>
                  </a:cubicBezTo>
                  <a:cubicBezTo>
                    <a:pt x="346284" y="1379339"/>
                    <a:pt x="339165" y="1378730"/>
                    <a:pt x="337999" y="1378362"/>
                  </a:cubicBezTo>
                  <a:cubicBezTo>
                    <a:pt x="332381" y="1376594"/>
                    <a:pt x="334460" y="1374937"/>
                    <a:pt x="326247" y="1373594"/>
                  </a:cubicBezTo>
                  <a:cubicBezTo>
                    <a:pt x="321189" y="1372767"/>
                    <a:pt x="321276" y="1374068"/>
                    <a:pt x="318288" y="1376462"/>
                  </a:cubicBezTo>
                  <a:cubicBezTo>
                    <a:pt x="315091" y="1379024"/>
                    <a:pt x="313701" y="1378131"/>
                    <a:pt x="311022" y="1379024"/>
                  </a:cubicBezTo>
                  <a:cubicBezTo>
                    <a:pt x="307193" y="1380300"/>
                    <a:pt x="300714" y="1377825"/>
                    <a:pt x="297853" y="1382059"/>
                  </a:cubicBezTo>
                  <a:cubicBezTo>
                    <a:pt x="294323" y="1387285"/>
                    <a:pt x="286112" y="1386392"/>
                    <a:pt x="281060" y="1384151"/>
                  </a:cubicBezTo>
                  <a:cubicBezTo>
                    <a:pt x="274663" y="1381319"/>
                    <a:pt x="275610" y="1383099"/>
                    <a:pt x="271214" y="1377256"/>
                  </a:cubicBezTo>
                  <a:cubicBezTo>
                    <a:pt x="269521" y="1375003"/>
                    <a:pt x="269779" y="1374358"/>
                    <a:pt x="269006" y="1373211"/>
                  </a:cubicBezTo>
                  <a:cubicBezTo>
                    <a:pt x="267286" y="1370658"/>
                    <a:pt x="267253" y="1366448"/>
                    <a:pt x="266710" y="1363667"/>
                  </a:cubicBezTo>
                  <a:cubicBezTo>
                    <a:pt x="266003" y="1360041"/>
                    <a:pt x="265215" y="1352769"/>
                    <a:pt x="266219" y="1349242"/>
                  </a:cubicBezTo>
                  <a:cubicBezTo>
                    <a:pt x="267561" y="1344915"/>
                    <a:pt x="265194" y="1305776"/>
                    <a:pt x="266510" y="1300145"/>
                  </a:cubicBezTo>
                  <a:cubicBezTo>
                    <a:pt x="268436" y="1291875"/>
                    <a:pt x="267019" y="1284986"/>
                    <a:pt x="275253" y="1279880"/>
                  </a:cubicBezTo>
                  <a:cubicBezTo>
                    <a:pt x="279832" y="1277039"/>
                    <a:pt x="275556" y="1274334"/>
                    <a:pt x="274016" y="1274271"/>
                  </a:cubicBezTo>
                  <a:cubicBezTo>
                    <a:pt x="271184" y="1274154"/>
                    <a:pt x="271169" y="1263930"/>
                    <a:pt x="271169" y="1261386"/>
                  </a:cubicBezTo>
                  <a:cubicBezTo>
                    <a:pt x="271169" y="1256118"/>
                    <a:pt x="273536" y="1255729"/>
                    <a:pt x="274567" y="1253661"/>
                  </a:cubicBezTo>
                  <a:cubicBezTo>
                    <a:pt x="278001" y="1246760"/>
                    <a:pt x="271382" y="1247491"/>
                    <a:pt x="269380" y="1250347"/>
                  </a:cubicBezTo>
                  <a:cubicBezTo>
                    <a:pt x="265907" y="1255300"/>
                    <a:pt x="261521" y="1256685"/>
                    <a:pt x="257571" y="1260041"/>
                  </a:cubicBezTo>
                  <a:cubicBezTo>
                    <a:pt x="252115" y="1264679"/>
                    <a:pt x="249601" y="1261817"/>
                    <a:pt x="245789" y="1269156"/>
                  </a:cubicBezTo>
                  <a:cubicBezTo>
                    <a:pt x="240992" y="1278394"/>
                    <a:pt x="237258" y="1286472"/>
                    <a:pt x="226474" y="1289367"/>
                  </a:cubicBezTo>
                  <a:cubicBezTo>
                    <a:pt x="214665" y="1292537"/>
                    <a:pt x="223507" y="1295483"/>
                    <a:pt x="208954" y="1295483"/>
                  </a:cubicBezTo>
                  <a:cubicBezTo>
                    <a:pt x="195617" y="1295483"/>
                    <a:pt x="197603" y="1299036"/>
                    <a:pt x="194064" y="1299648"/>
                  </a:cubicBezTo>
                  <a:cubicBezTo>
                    <a:pt x="193354" y="1301365"/>
                    <a:pt x="159045" y="1300544"/>
                    <a:pt x="154772" y="1300544"/>
                  </a:cubicBezTo>
                  <a:cubicBezTo>
                    <a:pt x="149231" y="1300544"/>
                    <a:pt x="151503" y="1300262"/>
                    <a:pt x="147895" y="1299594"/>
                  </a:cubicBezTo>
                  <a:cubicBezTo>
                    <a:pt x="141917" y="1298485"/>
                    <a:pt x="140407" y="1292672"/>
                    <a:pt x="138381" y="1290712"/>
                  </a:cubicBezTo>
                  <a:cubicBezTo>
                    <a:pt x="136604" y="1288995"/>
                    <a:pt x="138034" y="1285717"/>
                    <a:pt x="138564" y="1285229"/>
                  </a:cubicBezTo>
                  <a:cubicBezTo>
                    <a:pt x="141716" y="1282325"/>
                    <a:pt x="140820" y="1281798"/>
                    <a:pt x="141887" y="1278160"/>
                  </a:cubicBezTo>
                  <a:cubicBezTo>
                    <a:pt x="141480" y="1277908"/>
                    <a:pt x="138882" y="1272850"/>
                    <a:pt x="138486" y="1272656"/>
                  </a:cubicBezTo>
                  <a:cubicBezTo>
                    <a:pt x="131549" y="1269204"/>
                    <a:pt x="129233" y="1261029"/>
                    <a:pt x="127945" y="1260184"/>
                  </a:cubicBezTo>
                  <a:cubicBezTo>
                    <a:pt x="123681" y="1257383"/>
                    <a:pt x="121140" y="1250095"/>
                    <a:pt x="114697" y="1247135"/>
                  </a:cubicBezTo>
                  <a:cubicBezTo>
                    <a:pt x="109013" y="1244525"/>
                    <a:pt x="104737" y="1245945"/>
                    <a:pt x="103098" y="1244711"/>
                  </a:cubicBezTo>
                  <a:cubicBezTo>
                    <a:pt x="96769" y="1239946"/>
                    <a:pt x="87325" y="1241588"/>
                    <a:pt x="79534" y="1241588"/>
                  </a:cubicBezTo>
                  <a:cubicBezTo>
                    <a:pt x="74110" y="1241588"/>
                    <a:pt x="70224" y="1244708"/>
                    <a:pt x="67812" y="1243812"/>
                  </a:cubicBezTo>
                  <a:cubicBezTo>
                    <a:pt x="61711" y="1241543"/>
                    <a:pt x="64351" y="1236333"/>
                    <a:pt x="65346" y="1232869"/>
                  </a:cubicBezTo>
                  <a:cubicBezTo>
                    <a:pt x="67311" y="1226019"/>
                    <a:pt x="73008" y="1221848"/>
                    <a:pt x="74536" y="1218309"/>
                  </a:cubicBezTo>
                  <a:cubicBezTo>
                    <a:pt x="76909" y="1212807"/>
                    <a:pt x="75510" y="1203000"/>
                    <a:pt x="70667" y="1200453"/>
                  </a:cubicBezTo>
                  <a:cubicBezTo>
                    <a:pt x="63323" y="1196588"/>
                    <a:pt x="64656" y="1188246"/>
                    <a:pt x="54684" y="1183763"/>
                  </a:cubicBezTo>
                  <a:cubicBezTo>
                    <a:pt x="44922" y="1179370"/>
                    <a:pt x="49434" y="1174282"/>
                    <a:pt x="46875" y="1167636"/>
                  </a:cubicBezTo>
                  <a:cubicBezTo>
                    <a:pt x="45293" y="1163519"/>
                    <a:pt x="31021" y="1156795"/>
                    <a:pt x="31243" y="1147353"/>
                  </a:cubicBezTo>
                  <a:cubicBezTo>
                    <a:pt x="31381" y="1141462"/>
                    <a:pt x="29802" y="1132700"/>
                    <a:pt x="25658" y="1128559"/>
                  </a:cubicBezTo>
                  <a:cubicBezTo>
                    <a:pt x="11412" y="1114323"/>
                    <a:pt x="23497" y="1112483"/>
                    <a:pt x="20381" y="1107932"/>
                  </a:cubicBezTo>
                  <a:cubicBezTo>
                    <a:pt x="10843" y="1094001"/>
                    <a:pt x="-4352" y="1100309"/>
                    <a:pt x="1180" y="1086591"/>
                  </a:cubicBezTo>
                  <a:cubicBezTo>
                    <a:pt x="6459" y="1076643"/>
                    <a:pt x="9848" y="1081931"/>
                    <a:pt x="18625" y="1068723"/>
                  </a:cubicBezTo>
                  <a:cubicBezTo>
                    <a:pt x="22892" y="1062302"/>
                    <a:pt x="7934" y="1057426"/>
                    <a:pt x="11649" y="1047304"/>
                  </a:cubicBezTo>
                  <a:cubicBezTo>
                    <a:pt x="17226" y="1032118"/>
                    <a:pt x="27938" y="1029604"/>
                    <a:pt x="30970" y="1025463"/>
                  </a:cubicBezTo>
                  <a:cubicBezTo>
                    <a:pt x="40310" y="1012710"/>
                    <a:pt x="40430" y="1017954"/>
                    <a:pt x="47553" y="1011293"/>
                  </a:cubicBezTo>
                  <a:cubicBezTo>
                    <a:pt x="57039" y="1002417"/>
                    <a:pt x="69595" y="993003"/>
                    <a:pt x="57911" y="980325"/>
                  </a:cubicBezTo>
                  <a:cubicBezTo>
                    <a:pt x="55445" y="977652"/>
                    <a:pt x="55715" y="954091"/>
                    <a:pt x="58664" y="951511"/>
                  </a:cubicBezTo>
                  <a:cubicBezTo>
                    <a:pt x="65364" y="945647"/>
                    <a:pt x="69064" y="932669"/>
                    <a:pt x="69613" y="932192"/>
                  </a:cubicBezTo>
                  <a:cubicBezTo>
                    <a:pt x="77592" y="925214"/>
                    <a:pt x="74305" y="912769"/>
                    <a:pt x="75668" y="910073"/>
                  </a:cubicBezTo>
                  <a:cubicBezTo>
                    <a:pt x="81550" y="898410"/>
                    <a:pt x="78467" y="901479"/>
                    <a:pt x="78467" y="890326"/>
                  </a:cubicBezTo>
                  <a:cubicBezTo>
                    <a:pt x="78467" y="880345"/>
                    <a:pt x="101750" y="883347"/>
                    <a:pt x="115129" y="868704"/>
                  </a:cubicBezTo>
                  <a:cubicBezTo>
                    <a:pt x="117454" y="867115"/>
                    <a:pt x="121295" y="860263"/>
                    <a:pt x="126581" y="856538"/>
                  </a:cubicBezTo>
                  <a:cubicBezTo>
                    <a:pt x="131325" y="853200"/>
                    <a:pt x="138216" y="847150"/>
                    <a:pt x="144084" y="847348"/>
                  </a:cubicBezTo>
                  <a:cubicBezTo>
                    <a:pt x="158973" y="847854"/>
                    <a:pt x="167699" y="838275"/>
                    <a:pt x="173446" y="838448"/>
                  </a:cubicBezTo>
                  <a:cubicBezTo>
                    <a:pt x="183766" y="838757"/>
                    <a:pt x="189300" y="835038"/>
                    <a:pt x="199209" y="833963"/>
                  </a:cubicBezTo>
                  <a:cubicBezTo>
                    <a:pt x="206188" y="833205"/>
                    <a:pt x="210572" y="826211"/>
                    <a:pt x="222636" y="826436"/>
                  </a:cubicBezTo>
                  <a:cubicBezTo>
                    <a:pt x="239925" y="826756"/>
                    <a:pt x="230241" y="823490"/>
                    <a:pt x="239907" y="818237"/>
                  </a:cubicBezTo>
                  <a:cubicBezTo>
                    <a:pt x="246149" y="814848"/>
                    <a:pt x="248552" y="808586"/>
                    <a:pt x="250368" y="808196"/>
                  </a:cubicBezTo>
                  <a:cubicBezTo>
                    <a:pt x="257344" y="806701"/>
                    <a:pt x="260508" y="800016"/>
                    <a:pt x="267717" y="806377"/>
                  </a:cubicBezTo>
                  <a:cubicBezTo>
                    <a:pt x="275538" y="813278"/>
                    <a:pt x="279721" y="804708"/>
                    <a:pt x="288857" y="812160"/>
                  </a:cubicBezTo>
                  <a:cubicBezTo>
                    <a:pt x="294703" y="816928"/>
                    <a:pt x="295036" y="823703"/>
                    <a:pt x="302380" y="820056"/>
                  </a:cubicBezTo>
                  <a:cubicBezTo>
                    <a:pt x="308151" y="817189"/>
                    <a:pt x="321588" y="819415"/>
                    <a:pt x="323215" y="813206"/>
                  </a:cubicBezTo>
                  <a:cubicBezTo>
                    <a:pt x="326475" y="800765"/>
                    <a:pt x="326445" y="792270"/>
                    <a:pt x="326445" y="779358"/>
                  </a:cubicBezTo>
                  <a:cubicBezTo>
                    <a:pt x="326445" y="768571"/>
                    <a:pt x="335872" y="760535"/>
                    <a:pt x="330466" y="745444"/>
                  </a:cubicBezTo>
                  <a:cubicBezTo>
                    <a:pt x="330466" y="741390"/>
                    <a:pt x="331760" y="734516"/>
                    <a:pt x="333615" y="731046"/>
                  </a:cubicBezTo>
                  <a:cubicBezTo>
                    <a:pt x="339027" y="720915"/>
                    <a:pt x="338359" y="714458"/>
                    <a:pt x="341061" y="705726"/>
                  </a:cubicBezTo>
                  <a:cubicBezTo>
                    <a:pt x="343728" y="697109"/>
                    <a:pt x="347474" y="680224"/>
                    <a:pt x="345233" y="671342"/>
                  </a:cubicBezTo>
                  <a:cubicBezTo>
                    <a:pt x="343219" y="663366"/>
                    <a:pt x="346934" y="653459"/>
                    <a:pt x="347390" y="646403"/>
                  </a:cubicBezTo>
                  <a:cubicBezTo>
                    <a:pt x="347842" y="639394"/>
                    <a:pt x="352849" y="626719"/>
                    <a:pt x="352808" y="625790"/>
                  </a:cubicBezTo>
                  <a:cubicBezTo>
                    <a:pt x="352133" y="610002"/>
                    <a:pt x="354743" y="612174"/>
                    <a:pt x="358270" y="598483"/>
                  </a:cubicBezTo>
                  <a:cubicBezTo>
                    <a:pt x="359385" y="594147"/>
                    <a:pt x="359451" y="593258"/>
                    <a:pt x="361872" y="588880"/>
                  </a:cubicBezTo>
                  <a:cubicBezTo>
                    <a:pt x="366540" y="580439"/>
                    <a:pt x="362585" y="571425"/>
                    <a:pt x="364946" y="566223"/>
                  </a:cubicBezTo>
                  <a:cubicBezTo>
                    <a:pt x="363975" y="561953"/>
                    <a:pt x="365887" y="560527"/>
                    <a:pt x="362309" y="557543"/>
                  </a:cubicBezTo>
                  <a:cubicBezTo>
                    <a:pt x="351133" y="548218"/>
                    <a:pt x="356256" y="542072"/>
                    <a:pt x="349269" y="537487"/>
                  </a:cubicBezTo>
                  <a:cubicBezTo>
                    <a:pt x="344052" y="534066"/>
                    <a:pt x="342709" y="522442"/>
                    <a:pt x="345562" y="520048"/>
                  </a:cubicBezTo>
                  <a:cubicBezTo>
                    <a:pt x="353787" y="513147"/>
                    <a:pt x="349655" y="512006"/>
                    <a:pt x="348639" y="506016"/>
                  </a:cubicBezTo>
                  <a:cubicBezTo>
                    <a:pt x="347995" y="502201"/>
                    <a:pt x="337687" y="496562"/>
                    <a:pt x="336477" y="494545"/>
                  </a:cubicBezTo>
                  <a:cubicBezTo>
                    <a:pt x="332767" y="488367"/>
                    <a:pt x="321141" y="486695"/>
                    <a:pt x="317126" y="484318"/>
                  </a:cubicBezTo>
                  <a:cubicBezTo>
                    <a:pt x="313611" y="482239"/>
                    <a:pt x="315253" y="446620"/>
                    <a:pt x="315253" y="441334"/>
                  </a:cubicBezTo>
                  <a:cubicBezTo>
                    <a:pt x="315253" y="437759"/>
                    <a:pt x="314834" y="428596"/>
                    <a:pt x="314261" y="425354"/>
                  </a:cubicBezTo>
                  <a:cubicBezTo>
                    <a:pt x="311292" y="408562"/>
                    <a:pt x="324920" y="412718"/>
                    <a:pt x="328120" y="409823"/>
                  </a:cubicBezTo>
                  <a:cubicBezTo>
                    <a:pt x="333852" y="404637"/>
                    <a:pt x="343923" y="407834"/>
                    <a:pt x="346956" y="404472"/>
                  </a:cubicBezTo>
                  <a:cubicBezTo>
                    <a:pt x="351166" y="399794"/>
                    <a:pt x="362327" y="399285"/>
                    <a:pt x="365234" y="402347"/>
                  </a:cubicBezTo>
                  <a:cubicBezTo>
                    <a:pt x="368677" y="405976"/>
                    <a:pt x="368503" y="405116"/>
                    <a:pt x="371655" y="407360"/>
                  </a:cubicBezTo>
                  <a:cubicBezTo>
                    <a:pt x="373582" y="408733"/>
                    <a:pt x="392073" y="408526"/>
                    <a:pt x="387291" y="390167"/>
                  </a:cubicBezTo>
                  <a:cubicBezTo>
                    <a:pt x="387291" y="387341"/>
                    <a:pt x="387180" y="381264"/>
                    <a:pt x="383689" y="380692"/>
                  </a:cubicBezTo>
                  <a:cubicBezTo>
                    <a:pt x="379410" y="379991"/>
                    <a:pt x="380135" y="375982"/>
                    <a:pt x="375730" y="375304"/>
                  </a:cubicBezTo>
                  <a:cubicBezTo>
                    <a:pt x="365450" y="373731"/>
                    <a:pt x="352601" y="375274"/>
                    <a:pt x="342074" y="375274"/>
                  </a:cubicBezTo>
                  <a:cubicBezTo>
                    <a:pt x="332369" y="375274"/>
                    <a:pt x="336234" y="373524"/>
                    <a:pt x="331260" y="369857"/>
                  </a:cubicBezTo>
                  <a:cubicBezTo>
                    <a:pt x="328806" y="368047"/>
                    <a:pt x="326082" y="360274"/>
                    <a:pt x="325872" y="357445"/>
                  </a:cubicBezTo>
                  <a:cubicBezTo>
                    <a:pt x="325111" y="347105"/>
                    <a:pt x="324488" y="325905"/>
                    <a:pt x="330232" y="317617"/>
                  </a:cubicBezTo>
                  <a:cubicBezTo>
                    <a:pt x="339956" y="303584"/>
                    <a:pt x="384243" y="307767"/>
                    <a:pt x="400460" y="307021"/>
                  </a:cubicBezTo>
                  <a:cubicBezTo>
                    <a:pt x="415796" y="306311"/>
                    <a:pt x="431264" y="306626"/>
                    <a:pt x="446653" y="306626"/>
                  </a:cubicBezTo>
                  <a:cubicBezTo>
                    <a:pt x="448937" y="306626"/>
                    <a:pt x="465360" y="308429"/>
                    <a:pt x="466020" y="307414"/>
                  </a:cubicBezTo>
                  <a:cubicBezTo>
                    <a:pt x="470098" y="301115"/>
                    <a:pt x="462412" y="299185"/>
                    <a:pt x="461663" y="296851"/>
                  </a:cubicBezTo>
                  <a:cubicBezTo>
                    <a:pt x="457731" y="284581"/>
                    <a:pt x="475425" y="281989"/>
                    <a:pt x="475953" y="286286"/>
                  </a:cubicBezTo>
                  <a:cubicBezTo>
                    <a:pt x="476312" y="289225"/>
                    <a:pt x="477700" y="290451"/>
                    <a:pt x="478838" y="293199"/>
                  </a:cubicBezTo>
                  <a:cubicBezTo>
                    <a:pt x="482955" y="298895"/>
                    <a:pt x="487136" y="299464"/>
                    <a:pt x="491058" y="301082"/>
                  </a:cubicBezTo>
                  <a:cubicBezTo>
                    <a:pt x="498594" y="304195"/>
                    <a:pt x="508153" y="297262"/>
                    <a:pt x="509070" y="291913"/>
                  </a:cubicBezTo>
                  <a:cubicBezTo>
                    <a:pt x="511509" y="277677"/>
                    <a:pt x="538249" y="270536"/>
                    <a:pt x="540425" y="277761"/>
                  </a:cubicBezTo>
                  <a:cubicBezTo>
                    <a:pt x="542345" y="284149"/>
                    <a:pt x="552336" y="292024"/>
                    <a:pt x="553933" y="297058"/>
                  </a:cubicBezTo>
                  <a:cubicBezTo>
                    <a:pt x="559605" y="314953"/>
                    <a:pt x="563746" y="306293"/>
                    <a:pt x="563746" y="327933"/>
                  </a:cubicBezTo>
                  <a:cubicBezTo>
                    <a:pt x="563746" y="334067"/>
                    <a:pt x="558943" y="348870"/>
                    <a:pt x="564390" y="349805"/>
                  </a:cubicBezTo>
                  <a:cubicBezTo>
                    <a:pt x="566530" y="355980"/>
                    <a:pt x="579960" y="343650"/>
                    <a:pt x="587715" y="348351"/>
                  </a:cubicBezTo>
                  <a:cubicBezTo>
                    <a:pt x="596102" y="353439"/>
                    <a:pt x="597297" y="358353"/>
                    <a:pt x="606203" y="366363"/>
                  </a:cubicBezTo>
                  <a:cubicBezTo>
                    <a:pt x="628670" y="386559"/>
                    <a:pt x="617538" y="375388"/>
                    <a:pt x="637722" y="378160"/>
                  </a:cubicBezTo>
                  <a:cubicBezTo>
                    <a:pt x="657715" y="380908"/>
                    <a:pt x="644650" y="374831"/>
                    <a:pt x="656375" y="371673"/>
                  </a:cubicBezTo>
                  <a:cubicBezTo>
                    <a:pt x="665632" y="369183"/>
                    <a:pt x="669128" y="363310"/>
                    <a:pt x="672457" y="363310"/>
                  </a:cubicBezTo>
                  <a:cubicBezTo>
                    <a:pt x="711684" y="363310"/>
                    <a:pt x="687601" y="371442"/>
                    <a:pt x="692507" y="386670"/>
                  </a:cubicBezTo>
                  <a:cubicBezTo>
                    <a:pt x="694625" y="386999"/>
                    <a:pt x="713509" y="369929"/>
                    <a:pt x="717962" y="369689"/>
                  </a:cubicBezTo>
                  <a:cubicBezTo>
                    <a:pt x="727427" y="369177"/>
                    <a:pt x="721309" y="358099"/>
                    <a:pt x="729708" y="356235"/>
                  </a:cubicBezTo>
                  <a:cubicBezTo>
                    <a:pt x="745978" y="352624"/>
                    <a:pt x="741981" y="346613"/>
                    <a:pt x="753029" y="340318"/>
                  </a:cubicBezTo>
                  <a:cubicBezTo>
                    <a:pt x="758156" y="337399"/>
                    <a:pt x="767757" y="336548"/>
                    <a:pt x="777471" y="330025"/>
                  </a:cubicBezTo>
                  <a:cubicBezTo>
                    <a:pt x="794632" y="318504"/>
                    <a:pt x="788630" y="323064"/>
                    <a:pt x="790281" y="327823"/>
                  </a:cubicBezTo>
                  <a:cubicBezTo>
                    <a:pt x="798201" y="330567"/>
                    <a:pt x="806486" y="315351"/>
                    <a:pt x="809635" y="310563"/>
                  </a:cubicBezTo>
                  <a:cubicBezTo>
                    <a:pt x="822109" y="291586"/>
                    <a:pt x="813941" y="307486"/>
                    <a:pt x="819326" y="287895"/>
                  </a:cubicBezTo>
                  <a:cubicBezTo>
                    <a:pt x="819326" y="285875"/>
                    <a:pt x="819134" y="284416"/>
                    <a:pt x="819739" y="282465"/>
                  </a:cubicBezTo>
                  <a:cubicBezTo>
                    <a:pt x="820294" y="280679"/>
                    <a:pt x="835333" y="278099"/>
                    <a:pt x="837098" y="277962"/>
                  </a:cubicBezTo>
                  <a:cubicBezTo>
                    <a:pt x="843231" y="277479"/>
                    <a:pt x="857890" y="272598"/>
                    <a:pt x="863421" y="270021"/>
                  </a:cubicBezTo>
                  <a:cubicBezTo>
                    <a:pt x="869804" y="267045"/>
                    <a:pt x="867053" y="266557"/>
                    <a:pt x="870466" y="263668"/>
                  </a:cubicBezTo>
                  <a:cubicBezTo>
                    <a:pt x="873280" y="261289"/>
                    <a:pt x="873639" y="251835"/>
                    <a:pt x="872836" y="249504"/>
                  </a:cubicBezTo>
                  <a:cubicBezTo>
                    <a:pt x="869849" y="240838"/>
                    <a:pt x="870682" y="241704"/>
                    <a:pt x="861911" y="241704"/>
                  </a:cubicBezTo>
                  <a:cubicBezTo>
                    <a:pt x="843708" y="241704"/>
                    <a:pt x="851639" y="248716"/>
                    <a:pt x="834691" y="248716"/>
                  </a:cubicBezTo>
                  <a:cubicBezTo>
                    <a:pt x="831950" y="248716"/>
                    <a:pt x="824258" y="247871"/>
                    <a:pt x="823862" y="247889"/>
                  </a:cubicBezTo>
                  <a:cubicBezTo>
                    <a:pt x="818538" y="248153"/>
                    <a:pt x="809377" y="243089"/>
                    <a:pt x="804337" y="241183"/>
                  </a:cubicBezTo>
                  <a:cubicBezTo>
                    <a:pt x="800166" y="239610"/>
                    <a:pt x="801655" y="230938"/>
                    <a:pt x="802686" y="229599"/>
                  </a:cubicBezTo>
                  <a:cubicBezTo>
                    <a:pt x="806573" y="224556"/>
                    <a:pt x="804580" y="210059"/>
                    <a:pt x="800873" y="205372"/>
                  </a:cubicBezTo>
                  <a:cubicBezTo>
                    <a:pt x="797380" y="200956"/>
                    <a:pt x="796972" y="184241"/>
                    <a:pt x="799528" y="179153"/>
                  </a:cubicBezTo>
                  <a:cubicBezTo>
                    <a:pt x="810546" y="157213"/>
                    <a:pt x="813551" y="164417"/>
                    <a:pt x="813551" y="135705"/>
                  </a:cubicBezTo>
                  <a:cubicBezTo>
                    <a:pt x="812706" y="133374"/>
                    <a:pt x="813479" y="131324"/>
                    <a:pt x="811673" y="128277"/>
                  </a:cubicBezTo>
                  <a:cubicBezTo>
                    <a:pt x="811406" y="127830"/>
                    <a:pt x="809998" y="125454"/>
                    <a:pt x="806956" y="121594"/>
                  </a:cubicBezTo>
                  <a:cubicBezTo>
                    <a:pt x="796684" y="113462"/>
                    <a:pt x="798725" y="114370"/>
                    <a:pt x="789619" y="112968"/>
                  </a:cubicBezTo>
                  <a:cubicBezTo>
                    <a:pt x="784126" y="112123"/>
                    <a:pt x="782089" y="112443"/>
                    <a:pt x="777924" y="108377"/>
                  </a:cubicBezTo>
                  <a:cubicBezTo>
                    <a:pt x="774948" y="105471"/>
                    <a:pt x="773465" y="104718"/>
                    <a:pt x="772000" y="100002"/>
                  </a:cubicBezTo>
                  <a:cubicBezTo>
                    <a:pt x="768311" y="88136"/>
                    <a:pt x="770127" y="90836"/>
                    <a:pt x="781684" y="89179"/>
                  </a:cubicBezTo>
                  <a:cubicBezTo>
                    <a:pt x="782712" y="89032"/>
                    <a:pt x="787264" y="89086"/>
                    <a:pt x="788115" y="88418"/>
                  </a:cubicBezTo>
                  <a:cubicBezTo>
                    <a:pt x="789004" y="87720"/>
                    <a:pt x="802405" y="88738"/>
                    <a:pt x="803483" y="89047"/>
                  </a:cubicBezTo>
                  <a:cubicBezTo>
                    <a:pt x="809782" y="90854"/>
                    <a:pt x="809455" y="87905"/>
                    <a:pt x="815541" y="95885"/>
                  </a:cubicBezTo>
                  <a:cubicBezTo>
                    <a:pt x="820446" y="102318"/>
                    <a:pt x="834787" y="108680"/>
                    <a:pt x="842284" y="110849"/>
                  </a:cubicBezTo>
                  <a:cubicBezTo>
                    <a:pt x="848979" y="112785"/>
                    <a:pt x="849467" y="111448"/>
                    <a:pt x="857387" y="115314"/>
                  </a:cubicBezTo>
                  <a:cubicBezTo>
                    <a:pt x="867200" y="120105"/>
                    <a:pt x="878416" y="114322"/>
                    <a:pt x="888112" y="119497"/>
                  </a:cubicBezTo>
                  <a:cubicBezTo>
                    <a:pt x="896448" y="123947"/>
                    <a:pt x="892772" y="126278"/>
                    <a:pt x="896991" y="129877"/>
                  </a:cubicBezTo>
                  <a:cubicBezTo>
                    <a:pt x="897851" y="130611"/>
                    <a:pt x="898543" y="133796"/>
                    <a:pt x="899906" y="133793"/>
                  </a:cubicBezTo>
                  <a:cubicBezTo>
                    <a:pt x="900014" y="135249"/>
                    <a:pt x="901518" y="136055"/>
                    <a:pt x="903037" y="136055"/>
                  </a:cubicBezTo>
                  <a:cubicBezTo>
                    <a:pt x="908482" y="136055"/>
                    <a:pt x="915758" y="136679"/>
                    <a:pt x="920801" y="135357"/>
                  </a:cubicBezTo>
                  <a:cubicBezTo>
                    <a:pt x="923923" y="134539"/>
                    <a:pt x="926805" y="134791"/>
                    <a:pt x="928708" y="131234"/>
                  </a:cubicBezTo>
                  <a:cubicBezTo>
                    <a:pt x="929664" y="129445"/>
                    <a:pt x="923246" y="120675"/>
                    <a:pt x="926680" y="114232"/>
                  </a:cubicBezTo>
                  <a:cubicBezTo>
                    <a:pt x="929125" y="109645"/>
                    <a:pt x="935813" y="110040"/>
                    <a:pt x="939999" y="107889"/>
                  </a:cubicBezTo>
                  <a:cubicBezTo>
                    <a:pt x="943094" y="106301"/>
                    <a:pt x="953231" y="99385"/>
                    <a:pt x="955751" y="99517"/>
                  </a:cubicBezTo>
                  <a:cubicBezTo>
                    <a:pt x="958817" y="99672"/>
                    <a:pt x="962532" y="99517"/>
                    <a:pt x="965669" y="99517"/>
                  </a:cubicBezTo>
                  <a:cubicBezTo>
                    <a:pt x="970560" y="100643"/>
                    <a:pt x="984430" y="96946"/>
                    <a:pt x="988520" y="93269"/>
                  </a:cubicBezTo>
                  <a:cubicBezTo>
                    <a:pt x="989821" y="92100"/>
                    <a:pt x="1003107" y="95852"/>
                    <a:pt x="1009220" y="86539"/>
                  </a:cubicBezTo>
                  <a:cubicBezTo>
                    <a:pt x="1011746" y="82695"/>
                    <a:pt x="1032499" y="87791"/>
                    <a:pt x="1032499" y="81262"/>
                  </a:cubicBezTo>
                  <a:cubicBezTo>
                    <a:pt x="1032499" y="62468"/>
                    <a:pt x="1036395" y="78661"/>
                    <a:pt x="1045935" y="64839"/>
                  </a:cubicBezTo>
                  <a:cubicBezTo>
                    <a:pt x="1046424" y="64131"/>
                    <a:pt x="1055506" y="60482"/>
                    <a:pt x="1058098" y="60482"/>
                  </a:cubicBezTo>
                  <a:cubicBezTo>
                    <a:pt x="1061439" y="60482"/>
                    <a:pt x="1065302" y="61147"/>
                    <a:pt x="1068337" y="59844"/>
                  </a:cubicBezTo>
                  <a:cubicBezTo>
                    <a:pt x="1068643" y="59712"/>
                    <a:pt x="1077329" y="57830"/>
                    <a:pt x="1078306" y="56949"/>
                  </a:cubicBezTo>
                  <a:cubicBezTo>
                    <a:pt x="1079397" y="55963"/>
                    <a:pt x="1084026" y="53644"/>
                    <a:pt x="1084794" y="50971"/>
                  </a:cubicBezTo>
                  <a:cubicBezTo>
                    <a:pt x="1085189" y="49590"/>
                    <a:pt x="1091266" y="42971"/>
                    <a:pt x="1093540" y="41826"/>
                  </a:cubicBezTo>
                  <a:cubicBezTo>
                    <a:pt x="1099596" y="38775"/>
                    <a:pt x="1118480" y="25654"/>
                    <a:pt x="1107866" y="18328"/>
                  </a:cubicBezTo>
                  <a:cubicBezTo>
                    <a:pt x="1104109" y="15736"/>
                    <a:pt x="1099057" y="10393"/>
                    <a:pt x="1099057" y="5623"/>
                  </a:cubicBezTo>
                  <a:cubicBezTo>
                    <a:pt x="1099057" y="-1308"/>
                    <a:pt x="1106254" y="2207"/>
                    <a:pt x="1111858" y="1967"/>
                  </a:cubicBezTo>
                  <a:cubicBezTo>
                    <a:pt x="1116017" y="1790"/>
                    <a:pt x="1112304" y="9770"/>
                    <a:pt x="1128650" y="2821"/>
                  </a:cubicBezTo>
                  <a:cubicBezTo>
                    <a:pt x="1132416" y="1221"/>
                    <a:pt x="1130289" y="-1278"/>
                    <a:pt x="1135263" y="774"/>
                  </a:cubicBezTo>
                  <a:cubicBezTo>
                    <a:pt x="1137675" y="1769"/>
                    <a:pt x="1143138" y="526"/>
                    <a:pt x="1147093" y="4526"/>
                  </a:cubicBezTo>
                  <a:cubicBezTo>
                    <a:pt x="1148699" y="6153"/>
                    <a:pt x="1153454" y="10027"/>
                    <a:pt x="1155075" y="11619"/>
                  </a:cubicBezTo>
                  <a:cubicBezTo>
                    <a:pt x="1159750" y="16206"/>
                    <a:pt x="1160559" y="18007"/>
                    <a:pt x="1161260" y="24731"/>
                  </a:cubicBezTo>
                  <a:cubicBezTo>
                    <a:pt x="1161907" y="30931"/>
                    <a:pt x="1163466" y="40552"/>
                    <a:pt x="1158063" y="44846"/>
                  </a:cubicBezTo>
                  <a:cubicBezTo>
                    <a:pt x="1156124" y="46386"/>
                    <a:pt x="1150008" y="53152"/>
                    <a:pt x="1150257" y="56122"/>
                  </a:cubicBezTo>
                  <a:cubicBezTo>
                    <a:pt x="1150374" y="57512"/>
                    <a:pt x="1149038" y="61393"/>
                    <a:pt x="1150530" y="63499"/>
                  </a:cubicBezTo>
                  <a:cubicBezTo>
                    <a:pt x="1151875" y="65399"/>
                    <a:pt x="1149954" y="65600"/>
                    <a:pt x="1154185" y="65600"/>
                  </a:cubicBezTo>
                  <a:cubicBezTo>
                    <a:pt x="1157796" y="65600"/>
                    <a:pt x="1172047" y="64254"/>
                    <a:pt x="1174184" y="67398"/>
                  </a:cubicBezTo>
                  <a:cubicBezTo>
                    <a:pt x="1177522" y="72303"/>
                    <a:pt x="1182646" y="72420"/>
                    <a:pt x="1182775" y="75662"/>
                  </a:cubicBezTo>
                  <a:cubicBezTo>
                    <a:pt x="1182846" y="77460"/>
                    <a:pt x="1184875" y="79515"/>
                    <a:pt x="1184632" y="86078"/>
                  </a:cubicBezTo>
                  <a:cubicBezTo>
                    <a:pt x="1184435" y="91483"/>
                    <a:pt x="1191992" y="97383"/>
                    <a:pt x="1193900" y="103361"/>
                  </a:cubicBezTo>
                  <a:cubicBezTo>
                    <a:pt x="1195683" y="108943"/>
                    <a:pt x="1204199" y="106954"/>
                    <a:pt x="1207211" y="112506"/>
                  </a:cubicBezTo>
                  <a:cubicBezTo>
                    <a:pt x="1208763" y="115362"/>
                    <a:pt x="1197418" y="119860"/>
                    <a:pt x="1196364" y="130967"/>
                  </a:cubicBezTo>
                  <a:cubicBezTo>
                    <a:pt x="1196295" y="131675"/>
                    <a:pt x="1195830" y="131995"/>
                    <a:pt x="1195599" y="132888"/>
                  </a:cubicBezTo>
                  <a:cubicBezTo>
                    <a:pt x="1190715" y="140059"/>
                    <a:pt x="1185873" y="140988"/>
                    <a:pt x="1183284" y="144808"/>
                  </a:cubicBezTo>
                  <a:cubicBezTo>
                    <a:pt x="1178891" y="151292"/>
                    <a:pt x="1179880" y="152503"/>
                    <a:pt x="1178403" y="160123"/>
                  </a:cubicBezTo>
                  <a:cubicBezTo>
                    <a:pt x="1177048" y="167135"/>
                    <a:pt x="1177816" y="165663"/>
                    <a:pt x="1175206" y="172555"/>
                  </a:cubicBezTo>
                  <a:cubicBezTo>
                    <a:pt x="1173821" y="176211"/>
                    <a:pt x="1174969" y="181757"/>
                    <a:pt x="1171667" y="187558"/>
                  </a:cubicBezTo>
                  <a:cubicBezTo>
                    <a:pt x="1170864" y="188973"/>
                    <a:pt x="1169731" y="192880"/>
                    <a:pt x="1168419" y="194336"/>
                  </a:cubicBezTo>
                  <a:cubicBezTo>
                    <a:pt x="1167526" y="195325"/>
                    <a:pt x="1166606" y="199071"/>
                    <a:pt x="1166522" y="200518"/>
                  </a:cubicBezTo>
                  <a:cubicBezTo>
                    <a:pt x="1166168" y="206820"/>
                    <a:pt x="1164988" y="215416"/>
                    <a:pt x="1167553" y="221218"/>
                  </a:cubicBezTo>
                  <a:cubicBezTo>
                    <a:pt x="1168404" y="223141"/>
                    <a:pt x="1170825" y="229767"/>
                    <a:pt x="1170825" y="231918"/>
                  </a:cubicBezTo>
                  <a:cubicBezTo>
                    <a:pt x="1170825" y="232496"/>
                    <a:pt x="1170825" y="233072"/>
                    <a:pt x="1170825" y="233650"/>
                  </a:cubicBezTo>
                  <a:cubicBezTo>
                    <a:pt x="1171334" y="238870"/>
                    <a:pt x="1172062" y="237836"/>
                    <a:pt x="1175475" y="242448"/>
                  </a:cubicBezTo>
                  <a:cubicBezTo>
                    <a:pt x="1180156" y="248773"/>
                    <a:pt x="1184207" y="253723"/>
                    <a:pt x="1186397" y="261688"/>
                  </a:cubicBezTo>
                  <a:cubicBezTo>
                    <a:pt x="1186577" y="262344"/>
                    <a:pt x="1189499" y="267902"/>
                    <a:pt x="1189511" y="268678"/>
                  </a:cubicBezTo>
                  <a:cubicBezTo>
                    <a:pt x="1189523" y="269374"/>
                    <a:pt x="1190454" y="270917"/>
                    <a:pt x="1190386" y="273464"/>
                  </a:cubicBezTo>
                  <a:cubicBezTo>
                    <a:pt x="1190368" y="274135"/>
                    <a:pt x="1190832" y="277128"/>
                    <a:pt x="1190832" y="278929"/>
                  </a:cubicBezTo>
                  <a:cubicBezTo>
                    <a:pt x="1190832" y="290355"/>
                    <a:pt x="1192309" y="288941"/>
                    <a:pt x="1198973" y="297963"/>
                  </a:cubicBezTo>
                  <a:cubicBezTo>
                    <a:pt x="1200753" y="300369"/>
                    <a:pt x="1206351" y="307635"/>
                    <a:pt x="1208280" y="309556"/>
                  </a:cubicBezTo>
                  <a:cubicBezTo>
                    <a:pt x="1210252" y="311207"/>
                    <a:pt x="1213788" y="312750"/>
                    <a:pt x="1216619" y="315423"/>
                  </a:cubicBezTo>
                  <a:cubicBezTo>
                    <a:pt x="1221345" y="319888"/>
                    <a:pt x="1226082" y="323265"/>
                    <a:pt x="1230703" y="328182"/>
                  </a:cubicBezTo>
                  <a:cubicBezTo>
                    <a:pt x="1231296" y="328814"/>
                    <a:pt x="1237031" y="333102"/>
                    <a:pt x="1238143" y="333102"/>
                  </a:cubicBezTo>
                  <a:cubicBezTo>
                    <a:pt x="1241274" y="333102"/>
                    <a:pt x="1244313" y="332548"/>
                    <a:pt x="1248151" y="332548"/>
                  </a:cubicBezTo>
                  <a:cubicBezTo>
                    <a:pt x="1254621" y="332548"/>
                    <a:pt x="1253152" y="334912"/>
                    <a:pt x="1253907" y="341492"/>
                  </a:cubicBezTo>
                  <a:cubicBezTo>
                    <a:pt x="1254462" y="346317"/>
                    <a:pt x="1254567" y="344156"/>
                    <a:pt x="1256751" y="347500"/>
                  </a:cubicBezTo>
                  <a:cubicBezTo>
                    <a:pt x="1262696" y="356591"/>
                    <a:pt x="1261440" y="351033"/>
                    <a:pt x="1267568" y="350320"/>
                  </a:cubicBezTo>
                  <a:cubicBezTo>
                    <a:pt x="1280381" y="348834"/>
                    <a:pt x="1275389" y="352280"/>
                    <a:pt x="1286032" y="344267"/>
                  </a:cubicBezTo>
                  <a:cubicBezTo>
                    <a:pt x="1290419" y="340965"/>
                    <a:pt x="1289460" y="337459"/>
                    <a:pt x="1293844" y="332895"/>
                  </a:cubicBezTo>
                  <a:cubicBezTo>
                    <a:pt x="1298953" y="327580"/>
                    <a:pt x="1294977" y="326810"/>
                    <a:pt x="1305447" y="325914"/>
                  </a:cubicBezTo>
                  <a:cubicBezTo>
                    <a:pt x="1308919" y="325617"/>
                    <a:pt x="1319557" y="325839"/>
                    <a:pt x="1321280" y="325129"/>
                  </a:cubicBezTo>
                  <a:cubicBezTo>
                    <a:pt x="1323662" y="324146"/>
                    <a:pt x="1324342" y="324697"/>
                    <a:pt x="1327683" y="322468"/>
                  </a:cubicBezTo>
                  <a:cubicBezTo>
                    <a:pt x="1331309" y="320047"/>
                    <a:pt x="1336562" y="317512"/>
                    <a:pt x="1340694" y="316412"/>
                  </a:cubicBezTo>
                  <a:cubicBezTo>
                    <a:pt x="1342081" y="316043"/>
                    <a:pt x="1351011" y="311699"/>
                    <a:pt x="1352068" y="311744"/>
                  </a:cubicBezTo>
                  <a:cubicBezTo>
                    <a:pt x="1356947" y="311950"/>
                    <a:pt x="1369463" y="310955"/>
                    <a:pt x="1373038" y="308208"/>
                  </a:cubicBezTo>
                  <a:cubicBezTo>
                    <a:pt x="1379995" y="302859"/>
                    <a:pt x="1378368" y="300774"/>
                    <a:pt x="1382602" y="293339"/>
                  </a:cubicBezTo>
                  <a:cubicBezTo>
                    <a:pt x="1385820" y="287691"/>
                    <a:pt x="1392493" y="289114"/>
                    <a:pt x="1397977" y="287958"/>
                  </a:cubicBezTo>
                  <a:cubicBezTo>
                    <a:pt x="1406730" y="286115"/>
                    <a:pt x="1409396" y="292225"/>
                    <a:pt x="1413717" y="292578"/>
                  </a:cubicBezTo>
                  <a:cubicBezTo>
                    <a:pt x="1416822" y="292830"/>
                    <a:pt x="1417559" y="293711"/>
                    <a:pt x="1422776" y="293711"/>
                  </a:cubicBezTo>
                  <a:cubicBezTo>
                    <a:pt x="1428514" y="293711"/>
                    <a:pt x="1434255" y="293711"/>
                    <a:pt x="1439996" y="293711"/>
                  </a:cubicBezTo>
                  <a:cubicBezTo>
                    <a:pt x="1443154" y="293951"/>
                    <a:pt x="1453319" y="292683"/>
                    <a:pt x="1455509" y="289744"/>
                  </a:cubicBezTo>
                  <a:cubicBezTo>
                    <a:pt x="1456669" y="288182"/>
                    <a:pt x="1467321" y="289057"/>
                    <a:pt x="1470051" y="291086"/>
                  </a:cubicBezTo>
                  <a:cubicBezTo>
                    <a:pt x="1477104" y="296324"/>
                    <a:pt x="1479178" y="292854"/>
                    <a:pt x="1486618" y="296045"/>
                  </a:cubicBezTo>
                  <a:cubicBezTo>
                    <a:pt x="1491140" y="297984"/>
                    <a:pt x="1499221" y="298125"/>
                    <a:pt x="1501025" y="292581"/>
                  </a:cubicBezTo>
                  <a:cubicBezTo>
                    <a:pt x="1504480" y="281983"/>
                    <a:pt x="1506530" y="287988"/>
                    <a:pt x="1500162" y="279145"/>
                  </a:cubicBezTo>
                  <a:cubicBezTo>
                    <a:pt x="1497187" y="275013"/>
                    <a:pt x="1496650" y="268831"/>
                    <a:pt x="1493495" y="264807"/>
                  </a:cubicBezTo>
                  <a:cubicBezTo>
                    <a:pt x="1487211" y="256798"/>
                    <a:pt x="1500564" y="249852"/>
                    <a:pt x="1501576" y="244991"/>
                  </a:cubicBezTo>
                  <a:cubicBezTo>
                    <a:pt x="1502119" y="242388"/>
                    <a:pt x="1507273" y="242489"/>
                    <a:pt x="1509766" y="243760"/>
                  </a:cubicBezTo>
                  <a:cubicBezTo>
                    <a:pt x="1520454" y="249214"/>
                    <a:pt x="1522105" y="254304"/>
                    <a:pt x="1534540" y="250799"/>
                  </a:cubicBezTo>
                  <a:cubicBezTo>
                    <a:pt x="1543704" y="248216"/>
                    <a:pt x="1542709" y="239874"/>
                    <a:pt x="1557325" y="242445"/>
                  </a:cubicBezTo>
                  <a:cubicBezTo>
                    <a:pt x="1572997" y="245201"/>
                    <a:pt x="1569761" y="231825"/>
                    <a:pt x="1588713" y="241393"/>
                  </a:cubicBezTo>
                  <a:cubicBezTo>
                    <a:pt x="1590949" y="242519"/>
                    <a:pt x="1594266" y="243538"/>
                    <a:pt x="1595644" y="245992"/>
                  </a:cubicBezTo>
                  <a:cubicBezTo>
                    <a:pt x="1598638" y="251323"/>
                    <a:pt x="1605188" y="242888"/>
                    <a:pt x="1611501" y="252471"/>
                  </a:cubicBezTo>
                  <a:cubicBezTo>
                    <a:pt x="1617344" y="261340"/>
                    <a:pt x="1626598" y="265736"/>
                    <a:pt x="1635908" y="269562"/>
                  </a:cubicBezTo>
                  <a:cubicBezTo>
                    <a:pt x="1645047" y="273317"/>
                    <a:pt x="1644561" y="274944"/>
                    <a:pt x="1655912" y="274944"/>
                  </a:cubicBezTo>
                  <a:cubicBezTo>
                    <a:pt x="1664575" y="274944"/>
                    <a:pt x="1665465" y="271282"/>
                    <a:pt x="1672290" y="267096"/>
                  </a:cubicBezTo>
                  <a:cubicBezTo>
                    <a:pt x="1677579" y="263854"/>
                    <a:pt x="1679575" y="258880"/>
                    <a:pt x="1686778" y="258880"/>
                  </a:cubicBezTo>
                  <a:cubicBezTo>
                    <a:pt x="1696220" y="260273"/>
                    <a:pt x="1697685" y="268466"/>
                    <a:pt x="1706702" y="263291"/>
                  </a:cubicBezTo>
                  <a:cubicBezTo>
                    <a:pt x="1709219" y="261847"/>
                    <a:pt x="1722658" y="260795"/>
                    <a:pt x="1723997" y="263498"/>
                  </a:cubicBezTo>
                  <a:cubicBezTo>
                    <a:pt x="1728051" y="271666"/>
                    <a:pt x="1740771" y="270980"/>
                    <a:pt x="1748403" y="269041"/>
                  </a:cubicBezTo>
                  <a:cubicBezTo>
                    <a:pt x="1757653" y="266692"/>
                    <a:pt x="1755199" y="267438"/>
                    <a:pt x="1763080" y="263291"/>
                  </a:cubicBezTo>
                  <a:cubicBezTo>
                    <a:pt x="1777098" y="255914"/>
                    <a:pt x="1778856" y="252761"/>
                    <a:pt x="1787486" y="239829"/>
                  </a:cubicBezTo>
                  <a:cubicBezTo>
                    <a:pt x="1790839" y="234801"/>
                    <a:pt x="1795187" y="217439"/>
                    <a:pt x="1799535" y="211662"/>
                  </a:cubicBezTo>
                  <a:cubicBezTo>
                    <a:pt x="1800377" y="210541"/>
                    <a:pt x="1800847" y="207272"/>
                    <a:pt x="1803026" y="204707"/>
                  </a:cubicBezTo>
                  <a:cubicBezTo>
                    <a:pt x="1805447" y="201852"/>
                    <a:pt x="1806463" y="193908"/>
                    <a:pt x="1806463" y="190219"/>
                  </a:cubicBezTo>
                  <a:cubicBezTo>
                    <a:pt x="1808045" y="189500"/>
                    <a:pt x="1808671" y="184727"/>
                    <a:pt x="1811419" y="182198"/>
                  </a:cubicBezTo>
                  <a:cubicBezTo>
                    <a:pt x="1813759" y="180043"/>
                    <a:pt x="1823528" y="166460"/>
                    <a:pt x="1824747" y="163611"/>
                  </a:cubicBezTo>
                  <a:cubicBezTo>
                    <a:pt x="1830066" y="151211"/>
                    <a:pt x="1823659" y="151913"/>
                    <a:pt x="1832858" y="142354"/>
                  </a:cubicBezTo>
                  <a:cubicBezTo>
                    <a:pt x="1837961" y="137050"/>
                    <a:pt x="1851802" y="129400"/>
                    <a:pt x="1855134" y="123509"/>
                  </a:cubicBezTo>
                  <a:cubicBezTo>
                    <a:pt x="1858463" y="117624"/>
                    <a:pt x="1865433" y="112893"/>
                    <a:pt x="1868309" y="104757"/>
                  </a:cubicBezTo>
                  <a:cubicBezTo>
                    <a:pt x="1869388" y="101668"/>
                    <a:pt x="1873254" y="91636"/>
                    <a:pt x="1876700" y="91636"/>
                  </a:cubicBezTo>
                  <a:cubicBezTo>
                    <a:pt x="1888296" y="91636"/>
                    <a:pt x="1894708" y="102726"/>
                    <a:pt x="1900132" y="111505"/>
                  </a:cubicBezTo>
                  <a:cubicBezTo>
                    <a:pt x="1902709" y="115650"/>
                    <a:pt x="1904597" y="116357"/>
                    <a:pt x="1906364" y="121828"/>
                  </a:cubicBezTo>
                  <a:cubicBezTo>
                    <a:pt x="1907263" y="124687"/>
                    <a:pt x="1912987" y="133311"/>
                    <a:pt x="1913166" y="136969"/>
                  </a:cubicBezTo>
                  <a:cubicBezTo>
                    <a:pt x="1913466" y="144011"/>
                    <a:pt x="1914035" y="170593"/>
                    <a:pt x="1912507" y="177053"/>
                  </a:cubicBezTo>
                  <a:cubicBezTo>
                    <a:pt x="1912507" y="177065"/>
                    <a:pt x="1912537" y="178524"/>
                    <a:pt x="1912537" y="178680"/>
                  </a:cubicBezTo>
                  <a:cubicBezTo>
                    <a:pt x="1909870" y="188673"/>
                    <a:pt x="1918620" y="188916"/>
                    <a:pt x="1920118" y="201132"/>
                  </a:cubicBezTo>
                  <a:cubicBezTo>
                    <a:pt x="1921137" y="209511"/>
                    <a:pt x="1923354" y="221412"/>
                    <a:pt x="1928688" y="228214"/>
                  </a:cubicBezTo>
                  <a:cubicBezTo>
                    <a:pt x="1930995" y="231121"/>
                    <a:pt x="1928239" y="240137"/>
                    <a:pt x="1935460" y="248881"/>
                  </a:cubicBezTo>
                  <a:cubicBezTo>
                    <a:pt x="1938966" y="253103"/>
                    <a:pt x="1941273" y="258068"/>
                    <a:pt x="1943221" y="262778"/>
                  </a:cubicBezTo>
                  <a:cubicBezTo>
                    <a:pt x="1945798" y="269026"/>
                    <a:pt x="1937527" y="274384"/>
                    <a:pt x="1947236" y="284515"/>
                  </a:cubicBezTo>
                  <a:cubicBezTo>
                    <a:pt x="1949753" y="287149"/>
                    <a:pt x="1953978" y="287469"/>
                    <a:pt x="1957754" y="293840"/>
                  </a:cubicBezTo>
                  <a:cubicBezTo>
                    <a:pt x="1962248" y="301445"/>
                    <a:pt x="1971627" y="305538"/>
                    <a:pt x="1980377" y="305538"/>
                  </a:cubicBezTo>
                  <a:cubicBezTo>
                    <a:pt x="1986340" y="305538"/>
                    <a:pt x="1995030" y="309116"/>
                    <a:pt x="2000093" y="312247"/>
                  </a:cubicBezTo>
                  <a:cubicBezTo>
                    <a:pt x="2003240" y="314201"/>
                    <a:pt x="2007795" y="315621"/>
                    <a:pt x="2008124" y="319789"/>
                  </a:cubicBezTo>
                  <a:lnTo>
                    <a:pt x="2008514" y="320502"/>
                  </a:lnTo>
                  <a:cubicBezTo>
                    <a:pt x="2010072" y="326411"/>
                    <a:pt x="2012828" y="364035"/>
                    <a:pt x="2005397" y="364035"/>
                  </a:cubicBezTo>
                  <a:cubicBezTo>
                    <a:pt x="2001053" y="364035"/>
                    <a:pt x="2001502" y="356651"/>
                    <a:pt x="1990984" y="371052"/>
                  </a:cubicBezTo>
                  <a:cubicBezTo>
                    <a:pt x="1978160" y="388570"/>
                    <a:pt x="1971867" y="382136"/>
                    <a:pt x="1961409" y="404145"/>
                  </a:cubicBezTo>
                  <a:cubicBezTo>
                    <a:pt x="1958173" y="410908"/>
                    <a:pt x="1952720" y="423607"/>
                    <a:pt x="1946966" y="428216"/>
                  </a:cubicBezTo>
                  <a:cubicBezTo>
                    <a:pt x="1943550" y="430958"/>
                    <a:pt x="1940045" y="439279"/>
                    <a:pt x="1930336" y="443102"/>
                  </a:cubicBezTo>
                  <a:cubicBezTo>
                    <a:pt x="1920867" y="446839"/>
                    <a:pt x="1910140" y="459933"/>
                    <a:pt x="1896177" y="462819"/>
                  </a:cubicBezTo>
                  <a:cubicBezTo>
                    <a:pt x="1895098" y="463047"/>
                    <a:pt x="1882453" y="485050"/>
                    <a:pt x="1882213" y="487863"/>
                  </a:cubicBezTo>
                  <a:cubicBezTo>
                    <a:pt x="1880505" y="507523"/>
                    <a:pt x="1854451" y="512806"/>
                    <a:pt x="1854451" y="529604"/>
                  </a:cubicBezTo>
                  <a:cubicBezTo>
                    <a:pt x="1854451" y="534539"/>
                    <a:pt x="1854619" y="533451"/>
                    <a:pt x="1853058" y="537952"/>
                  </a:cubicBezTo>
                  <a:cubicBezTo>
                    <a:pt x="1848395" y="550420"/>
                    <a:pt x="1837479" y="549057"/>
                    <a:pt x="1841443" y="562984"/>
                  </a:cubicBezTo>
                  <a:cubicBezTo>
                    <a:pt x="1844590" y="574044"/>
                    <a:pt x="1804593" y="584424"/>
                    <a:pt x="1826761" y="587214"/>
                  </a:cubicBezTo>
                  <a:cubicBezTo>
                    <a:pt x="1838621" y="588709"/>
                    <a:pt x="1847394" y="588122"/>
                    <a:pt x="1856797" y="580562"/>
                  </a:cubicBezTo>
                  <a:cubicBezTo>
                    <a:pt x="1865343" y="573682"/>
                    <a:pt x="1864804" y="573751"/>
                    <a:pt x="1875231" y="568935"/>
                  </a:cubicBezTo>
                  <a:cubicBezTo>
                    <a:pt x="1879097" y="567155"/>
                    <a:pt x="1890963" y="557369"/>
                    <a:pt x="1891832" y="553411"/>
                  </a:cubicBezTo>
                  <a:cubicBezTo>
                    <a:pt x="1893899" y="544074"/>
                    <a:pt x="1913496" y="543247"/>
                    <a:pt x="1920418" y="546759"/>
                  </a:cubicBezTo>
                  <a:cubicBezTo>
                    <a:pt x="1929048" y="551127"/>
                    <a:pt x="1926710" y="550648"/>
                    <a:pt x="1931085" y="559386"/>
                  </a:cubicBezTo>
                  <a:cubicBezTo>
                    <a:pt x="1937527" y="572225"/>
                    <a:pt x="1935760" y="581080"/>
                    <a:pt x="1939505" y="593482"/>
                  </a:cubicBezTo>
                  <a:cubicBezTo>
                    <a:pt x="1940824" y="597854"/>
                    <a:pt x="1957034" y="619060"/>
                    <a:pt x="1960780" y="619755"/>
                  </a:cubicBezTo>
                  <a:cubicBezTo>
                    <a:pt x="1966234" y="620768"/>
                    <a:pt x="1968092" y="624403"/>
                    <a:pt x="1978130" y="624403"/>
                  </a:cubicBezTo>
                  <a:cubicBezTo>
                    <a:pt x="1988737" y="624403"/>
                    <a:pt x="1987329" y="618670"/>
                    <a:pt x="1997666" y="613139"/>
                  </a:cubicBezTo>
                  <a:cubicBezTo>
                    <a:pt x="2008843" y="607146"/>
                    <a:pt x="2018222" y="617478"/>
                    <a:pt x="2027961" y="610460"/>
                  </a:cubicBezTo>
                  <a:cubicBezTo>
                    <a:pt x="2032515" y="607191"/>
                    <a:pt x="2059184" y="592781"/>
                    <a:pt x="2061311" y="603242"/>
                  </a:cubicBezTo>
                  <a:cubicBezTo>
                    <a:pt x="2062809" y="610514"/>
                    <a:pt x="2051333" y="616627"/>
                    <a:pt x="2063798" y="622365"/>
                  </a:cubicBezTo>
                  <a:cubicBezTo>
                    <a:pt x="2067304" y="623971"/>
                    <a:pt x="2070151" y="617292"/>
                    <a:pt x="2074795" y="614577"/>
                  </a:cubicBezTo>
                  <a:cubicBezTo>
                    <a:pt x="2077942" y="612746"/>
                    <a:pt x="2088189" y="602639"/>
                    <a:pt x="2092264" y="601695"/>
                  </a:cubicBezTo>
                  <a:cubicBezTo>
                    <a:pt x="2098018" y="600371"/>
                    <a:pt x="2112491" y="588391"/>
                    <a:pt x="2116326" y="582959"/>
                  </a:cubicBezTo>
                  <a:cubicBezTo>
                    <a:pt x="2119832" y="578006"/>
                    <a:pt x="2126754" y="581275"/>
                    <a:pt x="2131908" y="565561"/>
                  </a:cubicBezTo>
                  <a:cubicBezTo>
                    <a:pt x="2132717" y="563131"/>
                    <a:pt x="2138110" y="552176"/>
                    <a:pt x="2140717" y="551727"/>
                  </a:cubicBezTo>
                  <a:cubicBezTo>
                    <a:pt x="2153452" y="549566"/>
                    <a:pt x="2156658" y="530449"/>
                    <a:pt x="2166577" y="523614"/>
                  </a:cubicBezTo>
                  <a:cubicBezTo>
                    <a:pt x="2180031" y="514322"/>
                    <a:pt x="2196841" y="499202"/>
                    <a:pt x="2214130" y="513756"/>
                  </a:cubicBezTo>
                  <a:cubicBezTo>
                    <a:pt x="2220932" y="519491"/>
                    <a:pt x="2225817" y="500215"/>
                    <a:pt x="2244335" y="516938"/>
                  </a:cubicBezTo>
                  <a:cubicBezTo>
                    <a:pt x="2249309" y="521426"/>
                    <a:pt x="2262763" y="513033"/>
                    <a:pt x="2264621" y="519841"/>
                  </a:cubicBezTo>
                  <a:cubicBezTo>
                    <a:pt x="2268127" y="532534"/>
                    <a:pt x="2290390" y="518658"/>
                    <a:pt x="2295634" y="529316"/>
                  </a:cubicBezTo>
                  <a:cubicBezTo>
                    <a:pt x="2308728" y="555922"/>
                    <a:pt x="2317059" y="532684"/>
                    <a:pt x="2323771" y="547669"/>
                  </a:cubicBezTo>
                  <a:cubicBezTo>
                    <a:pt x="2327516" y="555991"/>
                    <a:pt x="2342858" y="545719"/>
                    <a:pt x="2346574" y="554031"/>
                  </a:cubicBezTo>
                  <a:cubicBezTo>
                    <a:pt x="2355952" y="574865"/>
                    <a:pt x="2367369" y="556641"/>
                    <a:pt x="2374710" y="568411"/>
                  </a:cubicBezTo>
                  <a:cubicBezTo>
                    <a:pt x="2376419" y="571132"/>
                    <a:pt x="2384389" y="567587"/>
                    <a:pt x="2389963" y="574703"/>
                  </a:cubicBezTo>
                  <a:cubicBezTo>
                    <a:pt x="2393199" y="578809"/>
                    <a:pt x="2409350" y="581065"/>
                    <a:pt x="2413874" y="581065"/>
                  </a:cubicBezTo>
                  <a:cubicBezTo>
                    <a:pt x="2414473" y="578527"/>
                    <a:pt x="2416661" y="580304"/>
                    <a:pt x="2421245" y="581077"/>
                  </a:cubicBezTo>
                  <a:cubicBezTo>
                    <a:pt x="2433681" y="583174"/>
                    <a:pt x="2433081" y="590884"/>
                    <a:pt x="2443449" y="595768"/>
                  </a:cubicBezTo>
                  <a:cubicBezTo>
                    <a:pt x="2450461" y="599089"/>
                    <a:pt x="2443239" y="609678"/>
                    <a:pt x="2457502" y="610730"/>
                  </a:cubicBezTo>
                  <a:cubicBezTo>
                    <a:pt x="2461518" y="611026"/>
                    <a:pt x="2461578" y="622068"/>
                    <a:pt x="2464274" y="627483"/>
                  </a:cubicBezTo>
                  <a:cubicBezTo>
                    <a:pt x="2471256" y="641539"/>
                    <a:pt x="2473713" y="640458"/>
                    <a:pt x="2480785" y="651281"/>
                  </a:cubicBezTo>
                  <a:cubicBezTo>
                    <a:pt x="2484500" y="656965"/>
                    <a:pt x="2474732" y="661301"/>
                    <a:pt x="2472155" y="663992"/>
                  </a:cubicBezTo>
                  <a:cubicBezTo>
                    <a:pt x="2463765" y="672699"/>
                    <a:pt x="2463465" y="665775"/>
                    <a:pt x="2458491" y="681788"/>
                  </a:cubicBezTo>
                  <a:cubicBezTo>
                    <a:pt x="2457412" y="685255"/>
                    <a:pt x="2450491" y="715531"/>
                    <a:pt x="2456963" y="715531"/>
                  </a:cubicBezTo>
                  <a:cubicBezTo>
                    <a:pt x="2475152" y="715531"/>
                    <a:pt x="2463705" y="706901"/>
                    <a:pt x="2474612" y="694837"/>
                  </a:cubicBezTo>
                  <a:cubicBezTo>
                    <a:pt x="2481234" y="687508"/>
                    <a:pt x="2474852" y="685899"/>
                    <a:pt x="2488905" y="692296"/>
                  </a:cubicBezTo>
                  <a:cubicBezTo>
                    <a:pt x="2504936" y="699584"/>
                    <a:pt x="2500352" y="689225"/>
                    <a:pt x="2506914" y="679906"/>
                  </a:cubicBezTo>
                  <a:cubicBezTo>
                    <a:pt x="2512428" y="672118"/>
                    <a:pt x="2510210" y="678051"/>
                    <a:pt x="2516083" y="672166"/>
                  </a:cubicBezTo>
                  <a:cubicBezTo>
                    <a:pt x="2524953" y="663309"/>
                    <a:pt x="2548565" y="677695"/>
                    <a:pt x="2560221" y="659920"/>
                  </a:cubicBezTo>
                  <a:cubicBezTo>
                    <a:pt x="2565195" y="652300"/>
                    <a:pt x="2586050" y="657717"/>
                    <a:pt x="2593392" y="663348"/>
                  </a:cubicBezTo>
                  <a:cubicBezTo>
                    <a:pt x="2601991" y="669949"/>
                    <a:pt x="2616284" y="664672"/>
                    <a:pt x="2624914" y="677185"/>
                  </a:cubicBezTo>
                  <a:cubicBezTo>
                    <a:pt x="2629079" y="683193"/>
                    <a:pt x="2638668" y="689384"/>
                    <a:pt x="2646129" y="689063"/>
                  </a:cubicBezTo>
                  <a:cubicBezTo>
                    <a:pt x="2653561" y="688743"/>
                    <a:pt x="2665966" y="692623"/>
                    <a:pt x="2671539" y="690334"/>
                  </a:cubicBezTo>
                  <a:cubicBezTo>
                    <a:pt x="2679420" y="687088"/>
                    <a:pt x="2687720" y="695730"/>
                    <a:pt x="2692215" y="695772"/>
                  </a:cubicBezTo>
                  <a:cubicBezTo>
                    <a:pt x="2694672" y="695796"/>
                    <a:pt x="2698717" y="702580"/>
                    <a:pt x="2712651" y="702580"/>
                  </a:cubicBezTo>
                  <a:cubicBezTo>
                    <a:pt x="2730749" y="702580"/>
                    <a:pt x="2724247" y="712223"/>
                    <a:pt x="2737970" y="711075"/>
                  </a:cubicBezTo>
                  <a:cubicBezTo>
                    <a:pt x="2740667" y="710850"/>
                    <a:pt x="2738870" y="706724"/>
                    <a:pt x="2748128" y="704830"/>
                  </a:cubicBezTo>
                  <a:cubicBezTo>
                    <a:pt x="2753732" y="703686"/>
                    <a:pt x="2764669" y="702964"/>
                    <a:pt x="2768954" y="706520"/>
                  </a:cubicBezTo>
                  <a:cubicBezTo>
                    <a:pt x="2773269" y="710086"/>
                    <a:pt x="2781749" y="702850"/>
                    <a:pt x="2784176" y="702014"/>
                  </a:cubicBezTo>
                  <a:cubicBezTo>
                    <a:pt x="2787292" y="696854"/>
                    <a:pt x="2795293" y="695257"/>
                    <a:pt x="2801196" y="695257"/>
                  </a:cubicBezTo>
                  <a:cubicBezTo>
                    <a:pt x="2839580" y="695257"/>
                    <a:pt x="2843146" y="694397"/>
                    <a:pt x="2877126" y="715531"/>
                  </a:cubicBezTo>
                  <a:cubicBezTo>
                    <a:pt x="2890760" y="724005"/>
                    <a:pt x="2897622" y="731196"/>
                    <a:pt x="2912993" y="738621"/>
                  </a:cubicBezTo>
                  <a:cubicBezTo>
                    <a:pt x="2930583" y="747119"/>
                    <a:pt x="2941370" y="762839"/>
                    <a:pt x="2960997" y="762839"/>
                  </a:cubicBezTo>
                  <a:cubicBezTo>
                    <a:pt x="2977507" y="760592"/>
                    <a:pt x="2965102" y="774732"/>
                    <a:pt x="2982991" y="780302"/>
                  </a:cubicBezTo>
                  <a:cubicBezTo>
                    <a:pt x="2989733" y="782406"/>
                    <a:pt x="3001748" y="796870"/>
                    <a:pt x="3004835" y="803579"/>
                  </a:cubicBezTo>
                  <a:cubicBezTo>
                    <a:pt x="3008041" y="810527"/>
                    <a:pt x="3011127" y="815217"/>
                    <a:pt x="3015532" y="820934"/>
                  </a:cubicBezTo>
                  <a:cubicBezTo>
                    <a:pt x="3019338" y="825890"/>
                    <a:pt x="3022424" y="821261"/>
                    <a:pt x="3027128" y="830837"/>
                  </a:cubicBezTo>
                  <a:cubicBezTo>
                    <a:pt x="3028297" y="833279"/>
                    <a:pt x="3037826" y="844831"/>
                    <a:pt x="3040163" y="845379"/>
                  </a:cubicBezTo>
                  <a:cubicBezTo>
                    <a:pt x="3048373" y="847312"/>
                    <a:pt x="3049482" y="846533"/>
                    <a:pt x="3056614" y="847411"/>
                  </a:cubicBezTo>
                  <a:cubicBezTo>
                    <a:pt x="3059730" y="847797"/>
                    <a:pt x="3059520" y="851654"/>
                    <a:pt x="3065873" y="852286"/>
                  </a:cubicBezTo>
                  <a:cubicBezTo>
                    <a:pt x="3074682" y="853161"/>
                    <a:pt x="3067700" y="861242"/>
                    <a:pt x="3077199" y="866064"/>
                  </a:cubicBezTo>
                  <a:cubicBezTo>
                    <a:pt x="3085260" y="870151"/>
                    <a:pt x="3097126" y="882289"/>
                    <a:pt x="3108153" y="884019"/>
                  </a:cubicBezTo>
                  <a:cubicBezTo>
                    <a:pt x="3115614" y="885193"/>
                    <a:pt x="3121277" y="892879"/>
                    <a:pt x="3130716" y="885481"/>
                  </a:cubicBezTo>
                  <a:cubicBezTo>
                    <a:pt x="3132993" y="883698"/>
                    <a:pt x="3184083" y="884138"/>
                    <a:pt x="3185910" y="885801"/>
                  </a:cubicBezTo>
                  <a:cubicBezTo>
                    <a:pt x="3191005" y="890386"/>
                    <a:pt x="3211860" y="883674"/>
                    <a:pt x="3216834" y="894746"/>
                  </a:cubicBezTo>
                  <a:cubicBezTo>
                    <a:pt x="3217733" y="896780"/>
                    <a:pt x="3226033" y="904325"/>
                    <a:pt x="3226213" y="908356"/>
                  </a:cubicBezTo>
                  <a:cubicBezTo>
                    <a:pt x="3226393" y="911885"/>
                    <a:pt x="3234393" y="919386"/>
                    <a:pt x="3235532" y="924932"/>
                  </a:cubicBezTo>
                  <a:cubicBezTo>
                    <a:pt x="3235771" y="926149"/>
                    <a:pt x="3236101" y="927173"/>
                    <a:pt x="3237480" y="927410"/>
                  </a:cubicBezTo>
                  <a:cubicBezTo>
                    <a:pt x="3237450" y="933613"/>
                    <a:pt x="3239877" y="934452"/>
                    <a:pt x="3239877" y="943489"/>
                  </a:cubicBezTo>
                  <a:cubicBezTo>
                    <a:pt x="3239877" y="952892"/>
                    <a:pt x="3251024" y="962544"/>
                    <a:pt x="3246319" y="972555"/>
                  </a:cubicBezTo>
                  <a:cubicBezTo>
                    <a:pt x="3240776" y="984412"/>
                    <a:pt x="3250245" y="973373"/>
                    <a:pt x="3250245" y="985727"/>
                  </a:cubicBezTo>
                  <a:cubicBezTo>
                    <a:pt x="3250245" y="991160"/>
                    <a:pt x="3253331" y="987888"/>
                    <a:pt x="3258664" y="992430"/>
                  </a:cubicBezTo>
                  <a:cubicBezTo>
                    <a:pt x="3260822" y="994267"/>
                    <a:pt x="3253571" y="1003619"/>
                    <a:pt x="3258724" y="1008251"/>
                  </a:cubicBezTo>
                  <a:cubicBezTo>
                    <a:pt x="3260822" y="1010115"/>
                    <a:pt x="3254949" y="1014889"/>
                    <a:pt x="3259534" y="1021891"/>
                  </a:cubicBezTo>
                  <a:cubicBezTo>
                    <a:pt x="3260163" y="1022871"/>
                    <a:pt x="3259384" y="1026473"/>
                    <a:pt x="3262230" y="1029059"/>
                  </a:cubicBezTo>
                  <a:cubicBezTo>
                    <a:pt x="3265346" y="1031920"/>
                    <a:pt x="3269752" y="1037970"/>
                    <a:pt x="3269752" y="1042597"/>
                  </a:cubicBezTo>
                  <a:cubicBezTo>
                    <a:pt x="3269752" y="1044044"/>
                    <a:pt x="3269362" y="1049252"/>
                    <a:pt x="3270141" y="1050196"/>
                  </a:cubicBezTo>
                  <a:cubicBezTo>
                    <a:pt x="3271070" y="1064681"/>
                    <a:pt x="3270051" y="1078845"/>
                    <a:pt x="3265167" y="1092182"/>
                  </a:cubicBezTo>
                  <a:cubicBezTo>
                    <a:pt x="3263279" y="1097270"/>
                    <a:pt x="3266186" y="1118779"/>
                    <a:pt x="3260013" y="1136730"/>
                  </a:cubicBezTo>
                  <a:cubicBezTo>
                    <a:pt x="3251922" y="1160316"/>
                    <a:pt x="3257166" y="1170632"/>
                    <a:pt x="3242843" y="1199096"/>
                  </a:cubicBezTo>
                  <a:cubicBezTo>
                    <a:pt x="3233794" y="1217071"/>
                    <a:pt x="3231756" y="1222555"/>
                    <a:pt x="3218272" y="1238439"/>
                  </a:cubicBezTo>
                  <a:cubicBezTo>
                    <a:pt x="3212249" y="1245529"/>
                    <a:pt x="3198645" y="1268736"/>
                    <a:pt x="3190166" y="1274582"/>
                  </a:cubicBezTo>
                  <a:cubicBezTo>
                    <a:pt x="3167932" y="1289942"/>
                    <a:pt x="3169310" y="1299507"/>
                    <a:pt x="3151841" y="1314783"/>
                  </a:cubicBezTo>
                  <a:cubicBezTo>
                    <a:pt x="3140904" y="1324329"/>
                    <a:pt x="3156665" y="1326322"/>
                    <a:pt x="3132574" y="1337020"/>
                  </a:cubicBezTo>
                  <a:cubicBezTo>
                    <a:pt x="3126221" y="1339848"/>
                    <a:pt x="3108123" y="1355679"/>
                    <a:pt x="3103718" y="1361602"/>
                  </a:cubicBezTo>
                  <a:cubicBezTo>
                    <a:pt x="3094549" y="1374026"/>
                    <a:pt x="3086968" y="1388948"/>
                    <a:pt x="3076091" y="1399672"/>
                  </a:cubicBezTo>
                  <a:cubicBezTo>
                    <a:pt x="3071776" y="1403933"/>
                    <a:pt x="3059610" y="1427647"/>
                    <a:pt x="3051909" y="1436196"/>
                  </a:cubicBezTo>
                  <a:cubicBezTo>
                    <a:pt x="3051819" y="1436301"/>
                    <a:pt x="3038965" y="1464285"/>
                    <a:pt x="3036867" y="1468543"/>
                  </a:cubicBezTo>
                  <a:cubicBezTo>
                    <a:pt x="3031653" y="1479055"/>
                    <a:pt x="3031683" y="1476594"/>
                    <a:pt x="3024581" y="1484715"/>
                  </a:cubicBezTo>
                  <a:cubicBezTo>
                    <a:pt x="3017420" y="1492892"/>
                    <a:pt x="3006363" y="1501864"/>
                    <a:pt x="3002857" y="1513064"/>
                  </a:cubicBezTo>
                  <a:cubicBezTo>
                    <a:pt x="3001748" y="1516633"/>
                    <a:pt x="2974181" y="1544176"/>
                    <a:pt x="2969237" y="1544176"/>
                  </a:cubicBezTo>
                  <a:cubicBezTo>
                    <a:pt x="2963754" y="1544176"/>
                    <a:pt x="2964233" y="1534498"/>
                    <a:pt x="2967709" y="1529296"/>
                  </a:cubicBezTo>
                  <a:cubicBezTo>
                    <a:pt x="2972083" y="1522755"/>
                    <a:pt x="2960158" y="1521149"/>
                    <a:pt x="2955034" y="1517121"/>
                  </a:cubicBezTo>
                  <a:cubicBezTo>
                    <a:pt x="2949760" y="1512995"/>
                    <a:pt x="2940201" y="1525748"/>
                    <a:pt x="2940201" y="1526473"/>
                  </a:cubicBezTo>
                  <a:cubicBezTo>
                    <a:pt x="2945325" y="1527429"/>
                    <a:pt x="2966540" y="1533686"/>
                    <a:pt x="2957042" y="1542205"/>
                  </a:cubicBezTo>
                  <a:cubicBezTo>
                    <a:pt x="2951588" y="1547119"/>
                    <a:pt x="2944666" y="1544725"/>
                    <a:pt x="2937265" y="1558883"/>
                  </a:cubicBezTo>
                  <a:cubicBezTo>
                    <a:pt x="2935587" y="1562107"/>
                    <a:pt x="2920515" y="1582387"/>
                    <a:pt x="2920515" y="1584083"/>
                  </a:cubicBezTo>
                  <a:cubicBezTo>
                    <a:pt x="2920515" y="1588143"/>
                    <a:pt x="2935107" y="1592761"/>
                    <a:pt x="2926118" y="1607755"/>
                  </a:cubicBezTo>
                  <a:cubicBezTo>
                    <a:pt x="2922492" y="1613778"/>
                    <a:pt x="2920215" y="1620925"/>
                    <a:pt x="2925968" y="1626672"/>
                  </a:cubicBezTo>
                  <a:lnTo>
                    <a:pt x="2925968" y="1626672"/>
                  </a:lnTo>
                  <a:close/>
                </a:path>
              </a:pathLst>
            </a:custGeom>
            <a:grpFill/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8" name="Forma Livre: Forma 27">
              <a:extLst>
                <a:ext uri="{FF2B5EF4-FFF2-40B4-BE49-F238E27FC236}">
                  <a16:creationId xmlns:a16="http://schemas.microsoft.com/office/drawing/2014/main" id="{B7241A8B-9799-4FBB-B02D-AE5961DCA956}"/>
                </a:ext>
              </a:extLst>
            </p:cNvPr>
            <p:cNvSpPr/>
            <p:nvPr/>
          </p:nvSpPr>
          <p:spPr>
            <a:xfrm>
              <a:off x="3708363" y="3627887"/>
              <a:ext cx="236120" cy="137896"/>
            </a:xfrm>
            <a:custGeom>
              <a:avLst/>
              <a:gdLst>
                <a:gd name="connsiteX0" fmla="*/ 27028 w 236120"/>
                <a:gd name="connsiteY0" fmla="*/ 10123 h 137896"/>
                <a:gd name="connsiteX1" fmla="*/ 86807 w 236120"/>
                <a:gd name="connsiteY1" fmla="*/ 183 h 137896"/>
                <a:gd name="connsiteX2" fmla="*/ 161599 w 236120"/>
                <a:gd name="connsiteY2" fmla="*/ 4750 h 137896"/>
                <a:gd name="connsiteX3" fmla="*/ 208314 w 236120"/>
                <a:gd name="connsiteY3" fmla="*/ 9520 h 137896"/>
                <a:gd name="connsiteX4" fmla="*/ 228390 w 236120"/>
                <a:gd name="connsiteY4" fmla="*/ 16017 h 137896"/>
                <a:gd name="connsiteX5" fmla="*/ 236121 w 236120"/>
                <a:gd name="connsiteY5" fmla="*/ 36234 h 137896"/>
                <a:gd name="connsiteX6" fmla="*/ 206636 w 236120"/>
                <a:gd name="connsiteY6" fmla="*/ 89229 h 137896"/>
                <a:gd name="connsiteX7" fmla="*/ 175053 w 236120"/>
                <a:gd name="connsiteY7" fmla="*/ 108583 h 137896"/>
                <a:gd name="connsiteX8" fmla="*/ 163517 w 236120"/>
                <a:gd name="connsiteY8" fmla="*/ 124800 h 137896"/>
                <a:gd name="connsiteX9" fmla="*/ 135739 w 236120"/>
                <a:gd name="connsiteY9" fmla="*/ 131365 h 137896"/>
                <a:gd name="connsiteX10" fmla="*/ 100771 w 236120"/>
                <a:gd name="connsiteY10" fmla="*/ 136726 h 137896"/>
                <a:gd name="connsiteX11" fmla="*/ 63615 w 236120"/>
                <a:gd name="connsiteY11" fmla="*/ 131569 h 137896"/>
                <a:gd name="connsiteX12" fmla="*/ 53337 w 236120"/>
                <a:gd name="connsiteY12" fmla="*/ 120961 h 137896"/>
                <a:gd name="connsiteX13" fmla="*/ 43928 w 236120"/>
                <a:gd name="connsiteY13" fmla="*/ 100154 h 137896"/>
                <a:gd name="connsiteX14" fmla="*/ 24931 w 236120"/>
                <a:gd name="connsiteY14" fmla="*/ 73327 h 137896"/>
                <a:gd name="connsiteX15" fmla="*/ 0 w 236120"/>
                <a:gd name="connsiteY15" fmla="*/ 54107 h 137896"/>
                <a:gd name="connsiteX16" fmla="*/ 16900 w 236120"/>
                <a:gd name="connsiteY16" fmla="*/ 14491 h 137896"/>
                <a:gd name="connsiteX17" fmla="*/ 27028 w 236120"/>
                <a:gd name="connsiteY17" fmla="*/ 10123 h 137896"/>
                <a:gd name="connsiteX18" fmla="*/ 27028 w 236120"/>
                <a:gd name="connsiteY18" fmla="*/ 10123 h 13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6120" h="137896">
                  <a:moveTo>
                    <a:pt x="27028" y="10123"/>
                  </a:moveTo>
                  <a:cubicBezTo>
                    <a:pt x="37156" y="11702"/>
                    <a:pt x="70297" y="183"/>
                    <a:pt x="86807" y="183"/>
                  </a:cubicBezTo>
                  <a:cubicBezTo>
                    <a:pt x="109431" y="183"/>
                    <a:pt x="140804" y="-1402"/>
                    <a:pt x="161599" y="4750"/>
                  </a:cubicBezTo>
                  <a:cubicBezTo>
                    <a:pt x="169479" y="7075"/>
                    <a:pt x="195968" y="5298"/>
                    <a:pt x="208314" y="9520"/>
                  </a:cubicBezTo>
                  <a:cubicBezTo>
                    <a:pt x="210591" y="10305"/>
                    <a:pt x="225573" y="11768"/>
                    <a:pt x="228390" y="16017"/>
                  </a:cubicBezTo>
                  <a:cubicBezTo>
                    <a:pt x="233873" y="24251"/>
                    <a:pt x="236121" y="16316"/>
                    <a:pt x="236121" y="36234"/>
                  </a:cubicBezTo>
                  <a:cubicBezTo>
                    <a:pt x="236121" y="64541"/>
                    <a:pt x="222337" y="70777"/>
                    <a:pt x="206636" y="89229"/>
                  </a:cubicBezTo>
                  <a:cubicBezTo>
                    <a:pt x="199924" y="97155"/>
                    <a:pt x="185001" y="133927"/>
                    <a:pt x="175053" y="108583"/>
                  </a:cubicBezTo>
                  <a:cubicBezTo>
                    <a:pt x="170259" y="96351"/>
                    <a:pt x="164775" y="123293"/>
                    <a:pt x="163517" y="124800"/>
                  </a:cubicBezTo>
                  <a:cubicBezTo>
                    <a:pt x="158363" y="130892"/>
                    <a:pt x="150632" y="113758"/>
                    <a:pt x="135739" y="131365"/>
                  </a:cubicBezTo>
                  <a:cubicBezTo>
                    <a:pt x="131874" y="135941"/>
                    <a:pt x="112876" y="128956"/>
                    <a:pt x="100771" y="136726"/>
                  </a:cubicBezTo>
                  <a:cubicBezTo>
                    <a:pt x="95767" y="139926"/>
                    <a:pt x="70267" y="136022"/>
                    <a:pt x="63615" y="131569"/>
                  </a:cubicBezTo>
                  <a:cubicBezTo>
                    <a:pt x="59090" y="128545"/>
                    <a:pt x="54655" y="128749"/>
                    <a:pt x="53337" y="120961"/>
                  </a:cubicBezTo>
                  <a:cubicBezTo>
                    <a:pt x="49621" y="99081"/>
                    <a:pt x="55884" y="116934"/>
                    <a:pt x="43928" y="100154"/>
                  </a:cubicBezTo>
                  <a:cubicBezTo>
                    <a:pt x="41171" y="96277"/>
                    <a:pt x="44467" y="77282"/>
                    <a:pt x="24931" y="73327"/>
                  </a:cubicBezTo>
                  <a:cubicBezTo>
                    <a:pt x="17619" y="71850"/>
                    <a:pt x="0" y="59648"/>
                    <a:pt x="0" y="54107"/>
                  </a:cubicBezTo>
                  <a:cubicBezTo>
                    <a:pt x="0" y="27058"/>
                    <a:pt x="90" y="34379"/>
                    <a:pt x="16900" y="14491"/>
                  </a:cubicBezTo>
                  <a:cubicBezTo>
                    <a:pt x="18278" y="12861"/>
                    <a:pt x="24721" y="9760"/>
                    <a:pt x="27028" y="10123"/>
                  </a:cubicBezTo>
                  <a:lnTo>
                    <a:pt x="27028" y="10123"/>
                  </a:lnTo>
                  <a:close/>
                </a:path>
              </a:pathLst>
            </a:custGeom>
            <a:grpFill/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31" name="Retângulo de cantos arredondados 14">
            <a:extLst>
              <a:ext uri="{FF2B5EF4-FFF2-40B4-BE49-F238E27FC236}">
                <a16:creationId xmlns:a16="http://schemas.microsoft.com/office/drawing/2014/main" id="{3F3DE2F6-0C48-43F4-BABD-B7EDE428C287}"/>
              </a:ext>
            </a:extLst>
          </p:cNvPr>
          <p:cNvSpPr/>
          <p:nvPr/>
        </p:nvSpPr>
        <p:spPr>
          <a:xfrm>
            <a:off x="8039584" y="1991261"/>
            <a:ext cx="3348370" cy="2031011"/>
          </a:xfrm>
          <a:prstGeom prst="roundRect">
            <a:avLst>
              <a:gd name="adj" fmla="val 16702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t-BR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Média Brasil</a:t>
            </a:r>
          </a:p>
          <a:p>
            <a:endParaRPr lang="pt-BR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360363"/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Masculino:</a:t>
            </a:r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44,6%</a:t>
            </a:r>
          </a:p>
          <a:p>
            <a:pPr defTabSz="360363"/>
            <a:endParaRPr lang="pt-BR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360363"/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Feminino: </a:t>
            </a:r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55,4%</a:t>
            </a:r>
          </a:p>
        </p:txBody>
      </p: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8D8F6B40-51B1-4E1F-9549-E8A2BD5C9336}"/>
              </a:ext>
            </a:extLst>
          </p:cNvPr>
          <p:cNvGrpSpPr/>
          <p:nvPr/>
        </p:nvGrpSpPr>
        <p:grpSpPr>
          <a:xfrm>
            <a:off x="7815842" y="5139720"/>
            <a:ext cx="606953" cy="1264521"/>
            <a:chOff x="8984722" y="1873886"/>
            <a:chExt cx="942975" cy="1964586"/>
          </a:xfrm>
        </p:grpSpPr>
        <p:sp>
          <p:nvSpPr>
            <p:cNvPr id="33" name="Elipse 32">
              <a:extLst>
                <a:ext uri="{FF2B5EF4-FFF2-40B4-BE49-F238E27FC236}">
                  <a16:creationId xmlns:a16="http://schemas.microsoft.com/office/drawing/2014/main" id="{65493027-2E04-4E7C-B8DC-69DBA1A85F35}"/>
                </a:ext>
              </a:extLst>
            </p:cNvPr>
            <p:cNvSpPr/>
            <p:nvPr/>
          </p:nvSpPr>
          <p:spPr>
            <a:xfrm>
              <a:off x="8984722" y="1873886"/>
              <a:ext cx="942975" cy="942975"/>
            </a:xfrm>
            <a:prstGeom prst="ellipse">
              <a:avLst/>
            </a:prstGeom>
            <a:solidFill>
              <a:schemeClr val="tx1">
                <a:lumMod val="60000"/>
                <a:lumOff val="4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34" name="Gráfico 14">
              <a:extLst>
                <a:ext uri="{FF2B5EF4-FFF2-40B4-BE49-F238E27FC236}">
                  <a16:creationId xmlns:a16="http://schemas.microsoft.com/office/drawing/2014/main" id="{1E468C61-CC1E-40A8-853F-35D7A3A75CC0}"/>
                </a:ext>
              </a:extLst>
            </p:cNvPr>
            <p:cNvSpPr/>
            <p:nvPr/>
          </p:nvSpPr>
          <p:spPr>
            <a:xfrm>
              <a:off x="9257164" y="2042833"/>
              <a:ext cx="398092" cy="589846"/>
            </a:xfrm>
            <a:custGeom>
              <a:avLst/>
              <a:gdLst>
                <a:gd name="connsiteX0" fmla="*/ 3291830 w 3291830"/>
                <a:gd name="connsiteY0" fmla="*/ 4316028 h 4877438"/>
                <a:gd name="connsiteX1" fmla="*/ 3291830 w 3291830"/>
                <a:gd name="connsiteY1" fmla="*/ 4796159 h 4877438"/>
                <a:gd name="connsiteX2" fmla="*/ 3210550 w 3291830"/>
                <a:gd name="connsiteY2" fmla="*/ 4877439 h 4877438"/>
                <a:gd name="connsiteX3" fmla="*/ 3129270 w 3291830"/>
                <a:gd name="connsiteY3" fmla="*/ 4796159 h 4877438"/>
                <a:gd name="connsiteX4" fmla="*/ 3129270 w 3291830"/>
                <a:gd name="connsiteY4" fmla="*/ 4316028 h 4877438"/>
                <a:gd name="connsiteX5" fmla="*/ 2452888 w 3291830"/>
                <a:gd name="connsiteY5" fmla="*/ 3639667 h 4877438"/>
                <a:gd name="connsiteX6" fmla="*/ 2023537 w 3291830"/>
                <a:gd name="connsiteY6" fmla="*/ 3398590 h 4877438"/>
                <a:gd name="connsiteX7" fmla="*/ 2050674 w 3291830"/>
                <a:gd name="connsiteY7" fmla="*/ 3286891 h 4877438"/>
                <a:gd name="connsiteX8" fmla="*/ 2162373 w 3291830"/>
                <a:gd name="connsiteY8" fmla="*/ 3314028 h 4877438"/>
                <a:gd name="connsiteX9" fmla="*/ 2452888 w 3291830"/>
                <a:gd name="connsiteY9" fmla="*/ 3477107 h 4877438"/>
                <a:gd name="connsiteX10" fmla="*/ 3291830 w 3291830"/>
                <a:gd name="connsiteY10" fmla="*/ 4316028 h 4877438"/>
                <a:gd name="connsiteX11" fmla="*/ 1873433 w 3291830"/>
                <a:gd name="connsiteY11" fmla="*/ 3501267 h 4877438"/>
                <a:gd name="connsiteX12" fmla="*/ 1811325 w 3291830"/>
                <a:gd name="connsiteY12" fmla="*/ 3597990 h 4877438"/>
                <a:gd name="connsiteX13" fmla="*/ 1206642 w 3291830"/>
                <a:gd name="connsiteY13" fmla="*/ 3479708 h 4877438"/>
                <a:gd name="connsiteX14" fmla="*/ 838942 w 3291830"/>
                <a:gd name="connsiteY14" fmla="*/ 3639667 h 4877438"/>
                <a:gd name="connsiteX15" fmla="*/ 162560 w 3291830"/>
                <a:gd name="connsiteY15" fmla="*/ 4316028 h 4877438"/>
                <a:gd name="connsiteX16" fmla="*/ 162560 w 3291830"/>
                <a:gd name="connsiteY16" fmla="*/ 4796159 h 4877438"/>
                <a:gd name="connsiteX17" fmla="*/ 81280 w 3291830"/>
                <a:gd name="connsiteY17" fmla="*/ 4877439 h 4877438"/>
                <a:gd name="connsiteX18" fmla="*/ 0 w 3291830"/>
                <a:gd name="connsiteY18" fmla="*/ 4796159 h 4877438"/>
                <a:gd name="connsiteX19" fmla="*/ 0 w 3291830"/>
                <a:gd name="connsiteY19" fmla="*/ 4316028 h 4877438"/>
                <a:gd name="connsiteX20" fmla="*/ 838921 w 3291830"/>
                <a:gd name="connsiteY20" fmla="*/ 3477107 h 4877438"/>
                <a:gd name="connsiteX21" fmla="*/ 1178560 w 3291830"/>
                <a:gd name="connsiteY21" fmla="*/ 3138352 h 4877438"/>
                <a:gd name="connsiteX22" fmla="*/ 1178560 w 3291830"/>
                <a:gd name="connsiteY22" fmla="*/ 3116945 h 4877438"/>
                <a:gd name="connsiteX23" fmla="*/ 559582 w 3291830"/>
                <a:gd name="connsiteY23" fmla="*/ 2175692 h 4877438"/>
                <a:gd name="connsiteX24" fmla="*/ 304800 w 3291830"/>
                <a:gd name="connsiteY24" fmla="*/ 1854433 h 4877438"/>
                <a:gd name="connsiteX25" fmla="*/ 304800 w 3291830"/>
                <a:gd name="connsiteY25" fmla="*/ 1433067 h 4877438"/>
                <a:gd name="connsiteX26" fmla="*/ 707624 w 3291830"/>
                <a:gd name="connsiteY26" fmla="*/ 347197 h 4877438"/>
                <a:gd name="connsiteX27" fmla="*/ 2466940 w 3291830"/>
                <a:gd name="connsiteY27" fmla="*/ 191363 h 4877438"/>
                <a:gd name="connsiteX28" fmla="*/ 2484120 w 3291830"/>
                <a:gd name="connsiteY28" fmla="*/ 326734 h 4877438"/>
                <a:gd name="connsiteX29" fmla="*/ 3155432 w 3291830"/>
                <a:gd name="connsiteY29" fmla="*/ 809721 h 4877438"/>
                <a:gd name="connsiteX30" fmla="*/ 3174126 w 3291830"/>
                <a:gd name="connsiteY30" fmla="*/ 873596 h 4877438"/>
                <a:gd name="connsiteX31" fmla="*/ 3150809 w 3291830"/>
                <a:gd name="connsiteY31" fmla="*/ 925158 h 4877438"/>
                <a:gd name="connsiteX32" fmla="*/ 2997200 w 3291830"/>
                <a:gd name="connsiteY32" fmla="*/ 1300022 h 4877438"/>
                <a:gd name="connsiteX33" fmla="*/ 2997200 w 3291830"/>
                <a:gd name="connsiteY33" fmla="*/ 1854453 h 4877438"/>
                <a:gd name="connsiteX34" fmla="*/ 2915920 w 3291830"/>
                <a:gd name="connsiteY34" fmla="*/ 1935733 h 4877438"/>
                <a:gd name="connsiteX35" fmla="*/ 2834640 w 3291830"/>
                <a:gd name="connsiteY35" fmla="*/ 1854453 h 4877438"/>
                <a:gd name="connsiteX36" fmla="*/ 2834640 w 3291830"/>
                <a:gd name="connsiteY36" fmla="*/ 1300022 h 4877438"/>
                <a:gd name="connsiteX37" fmla="*/ 2992547 w 3291830"/>
                <a:gd name="connsiteY37" fmla="*/ 858194 h 4877438"/>
                <a:gd name="connsiteX38" fmla="*/ 2318614 w 3291830"/>
                <a:gd name="connsiteY38" fmla="*/ 462543 h 4877438"/>
                <a:gd name="connsiteX39" fmla="*/ 2175754 w 3291830"/>
                <a:gd name="connsiteY39" fmla="*/ 447242 h 4877438"/>
                <a:gd name="connsiteX40" fmla="*/ 2153463 w 3291830"/>
                <a:gd name="connsiteY40" fmla="*/ 291266 h 4877438"/>
                <a:gd name="connsiteX41" fmla="*/ 2218436 w 3291830"/>
                <a:gd name="connsiteY41" fmla="*/ 264515 h 4877438"/>
                <a:gd name="connsiteX42" fmla="*/ 467350 w 3291830"/>
                <a:gd name="connsiteY42" fmla="*/ 1432183 h 4877438"/>
                <a:gd name="connsiteX43" fmla="*/ 467350 w 3291830"/>
                <a:gd name="connsiteY43" fmla="*/ 1854433 h 4877438"/>
                <a:gd name="connsiteX44" fmla="*/ 558790 w 3291830"/>
                <a:gd name="connsiteY44" fmla="*/ 2003134 h 4877438"/>
                <a:gd name="connsiteX45" fmla="*/ 558790 w 3291830"/>
                <a:gd name="connsiteY45" fmla="*/ 1476206 h 4877438"/>
                <a:gd name="connsiteX46" fmla="*/ 1127750 w 3291830"/>
                <a:gd name="connsiteY46" fmla="*/ 907246 h 4877438"/>
                <a:gd name="connsiteX47" fmla="*/ 2164070 w 3291830"/>
                <a:gd name="connsiteY47" fmla="*/ 907246 h 4877438"/>
                <a:gd name="connsiteX48" fmla="*/ 2733030 w 3291830"/>
                <a:gd name="connsiteY48" fmla="*/ 1476176 h 4877438"/>
                <a:gd name="connsiteX49" fmla="*/ 2733030 w 3291830"/>
                <a:gd name="connsiteY49" fmla="*/ 2141687 h 4877438"/>
                <a:gd name="connsiteX50" fmla="*/ 1339383 w 3291830"/>
                <a:gd name="connsiteY50" fmla="*/ 3178545 h 4877438"/>
                <a:gd name="connsiteX51" fmla="*/ 1296853 w 3291830"/>
                <a:gd name="connsiteY51" fmla="*/ 3344519 h 4877438"/>
                <a:gd name="connsiteX52" fmla="*/ 1776710 w 3291830"/>
                <a:gd name="connsiteY52" fmla="*/ 3439149 h 4877438"/>
                <a:gd name="connsiteX53" fmla="*/ 1873433 w 3291830"/>
                <a:gd name="connsiteY53" fmla="*/ 3501267 h 4877438"/>
                <a:gd name="connsiteX54" fmla="*/ 1645910 w 3291830"/>
                <a:gd name="connsiteY54" fmla="*/ 3060069 h 4877438"/>
                <a:gd name="connsiteX55" fmla="*/ 2570470 w 3291830"/>
                <a:gd name="connsiteY55" fmla="*/ 2135509 h 4877438"/>
                <a:gd name="connsiteX56" fmla="*/ 2570470 w 3291830"/>
                <a:gd name="connsiteY56" fmla="*/ 1476176 h 4877438"/>
                <a:gd name="connsiteX57" fmla="*/ 2164070 w 3291830"/>
                <a:gd name="connsiteY57" fmla="*/ 1069806 h 4877438"/>
                <a:gd name="connsiteX58" fmla="*/ 1127750 w 3291830"/>
                <a:gd name="connsiteY58" fmla="*/ 1069806 h 4877438"/>
                <a:gd name="connsiteX59" fmla="*/ 721350 w 3291830"/>
                <a:gd name="connsiteY59" fmla="*/ 1476206 h 4877438"/>
                <a:gd name="connsiteX60" fmla="*/ 721350 w 3291830"/>
                <a:gd name="connsiteY60" fmla="*/ 2135509 h 4877438"/>
                <a:gd name="connsiteX61" fmla="*/ 1645910 w 3291830"/>
                <a:gd name="connsiteY61" fmla="*/ 3060069 h 4877438"/>
                <a:gd name="connsiteX62" fmla="*/ 2468870 w 3291830"/>
                <a:gd name="connsiteY62" fmla="*/ 4460879 h 4877438"/>
                <a:gd name="connsiteX63" fmla="*/ 2225030 w 3291830"/>
                <a:gd name="connsiteY63" fmla="*/ 4460879 h 4877438"/>
                <a:gd name="connsiteX64" fmla="*/ 2143750 w 3291830"/>
                <a:gd name="connsiteY64" fmla="*/ 4542159 h 4877438"/>
                <a:gd name="connsiteX65" fmla="*/ 2225030 w 3291830"/>
                <a:gd name="connsiteY65" fmla="*/ 4623439 h 4877438"/>
                <a:gd name="connsiteX66" fmla="*/ 2468870 w 3291830"/>
                <a:gd name="connsiteY66" fmla="*/ 4623439 h 4877438"/>
                <a:gd name="connsiteX67" fmla="*/ 2550150 w 3291830"/>
                <a:gd name="connsiteY67" fmla="*/ 4542159 h 4877438"/>
                <a:gd name="connsiteX68" fmla="*/ 2468870 w 3291830"/>
                <a:gd name="connsiteY68" fmla="*/ 4460879 h 487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3291830" h="4877438">
                  <a:moveTo>
                    <a:pt x="3291830" y="4316028"/>
                  </a:moveTo>
                  <a:lnTo>
                    <a:pt x="3291830" y="4796159"/>
                  </a:lnTo>
                  <a:cubicBezTo>
                    <a:pt x="3291830" y="4841046"/>
                    <a:pt x="3255437" y="4877439"/>
                    <a:pt x="3210550" y="4877439"/>
                  </a:cubicBezTo>
                  <a:cubicBezTo>
                    <a:pt x="3165663" y="4877439"/>
                    <a:pt x="3129270" y="4841046"/>
                    <a:pt x="3129270" y="4796159"/>
                  </a:cubicBezTo>
                  <a:lnTo>
                    <a:pt x="3129270" y="4316028"/>
                  </a:lnTo>
                  <a:cubicBezTo>
                    <a:pt x="3129270" y="3942191"/>
                    <a:pt x="2826756" y="3639657"/>
                    <a:pt x="2452888" y="3639667"/>
                  </a:cubicBezTo>
                  <a:cubicBezTo>
                    <a:pt x="2275993" y="3639667"/>
                    <a:pt x="2115495" y="3549547"/>
                    <a:pt x="2023537" y="3398590"/>
                  </a:cubicBezTo>
                  <a:cubicBezTo>
                    <a:pt x="2000189" y="3360257"/>
                    <a:pt x="2012330" y="3310239"/>
                    <a:pt x="2050674" y="3286891"/>
                  </a:cubicBezTo>
                  <a:cubicBezTo>
                    <a:pt x="2089008" y="3263533"/>
                    <a:pt x="2139016" y="3275685"/>
                    <a:pt x="2162373" y="3314028"/>
                  </a:cubicBezTo>
                  <a:cubicBezTo>
                    <a:pt x="2224573" y="3416147"/>
                    <a:pt x="2333173" y="3477107"/>
                    <a:pt x="2452888" y="3477107"/>
                  </a:cubicBezTo>
                  <a:cubicBezTo>
                    <a:pt x="2916560" y="3477086"/>
                    <a:pt x="3291830" y="3852316"/>
                    <a:pt x="3291830" y="4316028"/>
                  </a:cubicBezTo>
                  <a:close/>
                  <a:moveTo>
                    <a:pt x="1873433" y="3501267"/>
                  </a:moveTo>
                  <a:cubicBezTo>
                    <a:pt x="1882994" y="3545128"/>
                    <a:pt x="1855186" y="3588430"/>
                    <a:pt x="1811325" y="3597990"/>
                  </a:cubicBezTo>
                  <a:cubicBezTo>
                    <a:pt x="1597416" y="3644594"/>
                    <a:pt x="1379860" y="3597939"/>
                    <a:pt x="1206642" y="3479708"/>
                  </a:cubicBezTo>
                  <a:cubicBezTo>
                    <a:pt x="1035162" y="3663472"/>
                    <a:pt x="808614" y="3639667"/>
                    <a:pt x="838942" y="3639667"/>
                  </a:cubicBezTo>
                  <a:cubicBezTo>
                    <a:pt x="465104" y="3639657"/>
                    <a:pt x="162560" y="3942160"/>
                    <a:pt x="162560" y="4316028"/>
                  </a:cubicBezTo>
                  <a:lnTo>
                    <a:pt x="162560" y="4796159"/>
                  </a:lnTo>
                  <a:cubicBezTo>
                    <a:pt x="162560" y="4841046"/>
                    <a:pt x="126167" y="4877439"/>
                    <a:pt x="81280" y="4877439"/>
                  </a:cubicBezTo>
                  <a:cubicBezTo>
                    <a:pt x="36393" y="4877439"/>
                    <a:pt x="0" y="4841046"/>
                    <a:pt x="0" y="4796159"/>
                  </a:cubicBezTo>
                  <a:lnTo>
                    <a:pt x="0" y="4316028"/>
                  </a:lnTo>
                  <a:cubicBezTo>
                    <a:pt x="0" y="3852366"/>
                    <a:pt x="375199" y="3477107"/>
                    <a:pt x="838921" y="3477107"/>
                  </a:cubicBezTo>
                  <a:cubicBezTo>
                    <a:pt x="1026495" y="3477107"/>
                    <a:pt x="1178560" y="3325977"/>
                    <a:pt x="1178560" y="3138352"/>
                  </a:cubicBezTo>
                  <a:lnTo>
                    <a:pt x="1178560" y="3116945"/>
                  </a:lnTo>
                  <a:cubicBezTo>
                    <a:pt x="823783" y="2947303"/>
                    <a:pt x="574761" y="2590819"/>
                    <a:pt x="559582" y="2175692"/>
                  </a:cubicBezTo>
                  <a:cubicBezTo>
                    <a:pt x="413583" y="2140589"/>
                    <a:pt x="304800" y="2009911"/>
                    <a:pt x="304800" y="1854433"/>
                  </a:cubicBezTo>
                  <a:lnTo>
                    <a:pt x="304800" y="1433067"/>
                  </a:lnTo>
                  <a:cubicBezTo>
                    <a:pt x="300360" y="1226819"/>
                    <a:pt x="330982" y="710254"/>
                    <a:pt x="707624" y="347197"/>
                  </a:cubicBezTo>
                  <a:cubicBezTo>
                    <a:pt x="1172698" y="-101124"/>
                    <a:pt x="1918523" y="-72645"/>
                    <a:pt x="2466940" y="191363"/>
                  </a:cubicBezTo>
                  <a:cubicBezTo>
                    <a:pt x="2520391" y="217118"/>
                    <a:pt x="2528509" y="289335"/>
                    <a:pt x="2484120" y="326734"/>
                  </a:cubicBezTo>
                  <a:cubicBezTo>
                    <a:pt x="2761945" y="394502"/>
                    <a:pt x="3001518" y="565291"/>
                    <a:pt x="3155432" y="809721"/>
                  </a:cubicBezTo>
                  <a:cubicBezTo>
                    <a:pt x="3163377" y="822309"/>
                    <a:pt x="3177926" y="842070"/>
                    <a:pt x="3174126" y="873596"/>
                  </a:cubicBezTo>
                  <a:cubicBezTo>
                    <a:pt x="3171769" y="893215"/>
                    <a:pt x="3165927" y="909817"/>
                    <a:pt x="3150809" y="925158"/>
                  </a:cubicBezTo>
                  <a:cubicBezTo>
                    <a:pt x="3051749" y="1025621"/>
                    <a:pt x="2997200" y="1158747"/>
                    <a:pt x="2997200" y="1300022"/>
                  </a:cubicBezTo>
                  <a:lnTo>
                    <a:pt x="2997200" y="1854453"/>
                  </a:lnTo>
                  <a:cubicBezTo>
                    <a:pt x="2997200" y="1899340"/>
                    <a:pt x="2960807" y="1935733"/>
                    <a:pt x="2915920" y="1935733"/>
                  </a:cubicBezTo>
                  <a:cubicBezTo>
                    <a:pt x="2871033" y="1935733"/>
                    <a:pt x="2834640" y="1899340"/>
                    <a:pt x="2834640" y="1854453"/>
                  </a:cubicBezTo>
                  <a:lnTo>
                    <a:pt x="2834640" y="1300022"/>
                  </a:lnTo>
                  <a:cubicBezTo>
                    <a:pt x="2834640" y="1137086"/>
                    <a:pt x="2890307" y="982430"/>
                    <a:pt x="2992547" y="858194"/>
                  </a:cubicBezTo>
                  <a:cubicBezTo>
                    <a:pt x="2836713" y="635324"/>
                    <a:pt x="2593584" y="491987"/>
                    <a:pt x="2318614" y="462543"/>
                  </a:cubicBezTo>
                  <a:lnTo>
                    <a:pt x="2175754" y="447242"/>
                  </a:lnTo>
                  <a:cubicBezTo>
                    <a:pt x="2092218" y="438301"/>
                    <a:pt x="2075830" y="323219"/>
                    <a:pt x="2153463" y="291266"/>
                  </a:cubicBezTo>
                  <a:lnTo>
                    <a:pt x="2218436" y="264515"/>
                  </a:lnTo>
                  <a:cubicBezTo>
                    <a:pt x="1372250" y="-30481"/>
                    <a:pt x="467350" y="297291"/>
                    <a:pt x="467350" y="1432183"/>
                  </a:cubicBezTo>
                  <a:lnTo>
                    <a:pt x="467350" y="1854433"/>
                  </a:lnTo>
                  <a:cubicBezTo>
                    <a:pt x="467350" y="1918928"/>
                    <a:pt x="504495" y="1974981"/>
                    <a:pt x="558790" y="2003134"/>
                  </a:cubicBezTo>
                  <a:lnTo>
                    <a:pt x="558790" y="1476206"/>
                  </a:lnTo>
                  <a:cubicBezTo>
                    <a:pt x="558790" y="1162486"/>
                    <a:pt x="814029" y="907246"/>
                    <a:pt x="1127750" y="907246"/>
                  </a:cubicBezTo>
                  <a:lnTo>
                    <a:pt x="2164070" y="907246"/>
                  </a:lnTo>
                  <a:cubicBezTo>
                    <a:pt x="2477791" y="907246"/>
                    <a:pt x="2733030" y="1162466"/>
                    <a:pt x="2733030" y="1476176"/>
                  </a:cubicBezTo>
                  <a:lnTo>
                    <a:pt x="2733030" y="2141687"/>
                  </a:lnTo>
                  <a:cubicBezTo>
                    <a:pt x="2733030" y="2848558"/>
                    <a:pt x="2042272" y="3385474"/>
                    <a:pt x="1339383" y="3178545"/>
                  </a:cubicBezTo>
                  <a:cubicBezTo>
                    <a:pt x="1334811" y="3236538"/>
                    <a:pt x="1320373" y="3292500"/>
                    <a:pt x="1296853" y="3344519"/>
                  </a:cubicBezTo>
                  <a:cubicBezTo>
                    <a:pt x="1433586" y="3438417"/>
                    <a:pt x="1606255" y="3476294"/>
                    <a:pt x="1776710" y="3439149"/>
                  </a:cubicBezTo>
                  <a:cubicBezTo>
                    <a:pt x="1820570" y="3429598"/>
                    <a:pt x="1863872" y="3457406"/>
                    <a:pt x="1873433" y="3501267"/>
                  </a:cubicBezTo>
                  <a:close/>
                  <a:moveTo>
                    <a:pt x="1645910" y="3060069"/>
                  </a:moveTo>
                  <a:cubicBezTo>
                    <a:pt x="2155718" y="3060069"/>
                    <a:pt x="2570470" y="2645318"/>
                    <a:pt x="2570470" y="2135509"/>
                  </a:cubicBezTo>
                  <a:lnTo>
                    <a:pt x="2570470" y="1476176"/>
                  </a:lnTo>
                  <a:cubicBezTo>
                    <a:pt x="2570470" y="1252107"/>
                    <a:pt x="2388159" y="1069806"/>
                    <a:pt x="2164070" y="1069806"/>
                  </a:cubicBezTo>
                  <a:lnTo>
                    <a:pt x="1127750" y="1069806"/>
                  </a:lnTo>
                  <a:cubicBezTo>
                    <a:pt x="903661" y="1069806"/>
                    <a:pt x="721350" y="1252117"/>
                    <a:pt x="721350" y="1476206"/>
                  </a:cubicBezTo>
                  <a:lnTo>
                    <a:pt x="721350" y="2135509"/>
                  </a:lnTo>
                  <a:cubicBezTo>
                    <a:pt x="721350" y="2645318"/>
                    <a:pt x="1136101" y="3060069"/>
                    <a:pt x="1645910" y="3060069"/>
                  </a:cubicBezTo>
                  <a:close/>
                  <a:moveTo>
                    <a:pt x="2468870" y="4460879"/>
                  </a:moveTo>
                  <a:lnTo>
                    <a:pt x="2225030" y="4460879"/>
                  </a:lnTo>
                  <a:cubicBezTo>
                    <a:pt x="2180143" y="4460879"/>
                    <a:pt x="2143750" y="4497272"/>
                    <a:pt x="2143750" y="4542159"/>
                  </a:cubicBezTo>
                  <a:cubicBezTo>
                    <a:pt x="2143750" y="4587046"/>
                    <a:pt x="2180143" y="4623439"/>
                    <a:pt x="2225030" y="4623439"/>
                  </a:cubicBezTo>
                  <a:lnTo>
                    <a:pt x="2468870" y="4623439"/>
                  </a:lnTo>
                  <a:cubicBezTo>
                    <a:pt x="2513757" y="4623439"/>
                    <a:pt x="2550150" y="4587046"/>
                    <a:pt x="2550150" y="4542159"/>
                  </a:cubicBezTo>
                  <a:cubicBezTo>
                    <a:pt x="2550150" y="4497272"/>
                    <a:pt x="2513757" y="4460879"/>
                    <a:pt x="2468870" y="4460879"/>
                  </a:cubicBezTo>
                  <a:close/>
                </a:path>
              </a:pathLst>
            </a:custGeom>
            <a:solidFill>
              <a:schemeClr val="tx1"/>
            </a:solidFill>
            <a:ln w="101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5" name="Elipse 34">
              <a:extLst>
                <a:ext uri="{FF2B5EF4-FFF2-40B4-BE49-F238E27FC236}">
                  <a16:creationId xmlns:a16="http://schemas.microsoft.com/office/drawing/2014/main" id="{4814C90E-696A-412D-933D-0C2E77582195}"/>
                </a:ext>
              </a:extLst>
            </p:cNvPr>
            <p:cNvSpPr/>
            <p:nvPr/>
          </p:nvSpPr>
          <p:spPr>
            <a:xfrm>
              <a:off x="8984722" y="2895497"/>
              <a:ext cx="942975" cy="942975"/>
            </a:xfrm>
            <a:prstGeom prst="ellipse">
              <a:avLst/>
            </a:prstGeom>
            <a:solidFill>
              <a:schemeClr val="tx1">
                <a:lumMod val="60000"/>
                <a:lumOff val="4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36" name="Gráfico 11">
              <a:extLst>
                <a:ext uri="{FF2B5EF4-FFF2-40B4-BE49-F238E27FC236}">
                  <a16:creationId xmlns:a16="http://schemas.microsoft.com/office/drawing/2014/main" id="{D98FEC39-1600-4B4E-8100-32D75CB504BC}"/>
                </a:ext>
              </a:extLst>
            </p:cNvPr>
            <p:cNvSpPr/>
            <p:nvPr/>
          </p:nvSpPr>
          <p:spPr>
            <a:xfrm>
              <a:off x="9221398" y="3064051"/>
              <a:ext cx="469624" cy="589736"/>
            </a:xfrm>
            <a:custGeom>
              <a:avLst/>
              <a:gdLst>
                <a:gd name="connsiteX0" fmla="*/ 3587961 w 3883332"/>
                <a:gd name="connsiteY0" fmla="*/ 4315094 h 4876546"/>
                <a:gd name="connsiteX1" fmla="*/ 3587961 w 3883332"/>
                <a:gd name="connsiteY1" fmla="*/ 4795226 h 4876546"/>
                <a:gd name="connsiteX2" fmla="*/ 3506681 w 3883332"/>
                <a:gd name="connsiteY2" fmla="*/ 4876506 h 4876546"/>
                <a:gd name="connsiteX3" fmla="*/ 3425401 w 3883332"/>
                <a:gd name="connsiteY3" fmla="*/ 4795226 h 4876546"/>
                <a:gd name="connsiteX4" fmla="*/ 3425401 w 3883332"/>
                <a:gd name="connsiteY4" fmla="*/ 4315094 h 4876546"/>
                <a:gd name="connsiteX5" fmla="*/ 2749019 w 3883332"/>
                <a:gd name="connsiteY5" fmla="*/ 3638733 h 4876546"/>
                <a:gd name="connsiteX6" fmla="*/ 2319678 w 3883332"/>
                <a:gd name="connsiteY6" fmla="*/ 3397646 h 4876546"/>
                <a:gd name="connsiteX7" fmla="*/ 2346815 w 3883332"/>
                <a:gd name="connsiteY7" fmla="*/ 3285957 h 4876546"/>
                <a:gd name="connsiteX8" fmla="*/ 2458504 w 3883332"/>
                <a:gd name="connsiteY8" fmla="*/ 3313095 h 4876546"/>
                <a:gd name="connsiteX9" fmla="*/ 2749019 w 3883332"/>
                <a:gd name="connsiteY9" fmla="*/ 3476173 h 4876546"/>
                <a:gd name="connsiteX10" fmla="*/ 3587961 w 3883332"/>
                <a:gd name="connsiteY10" fmla="*/ 4315094 h 4876546"/>
                <a:gd name="connsiteX11" fmla="*/ 3826477 w 3883332"/>
                <a:gd name="connsiteY11" fmla="*/ 2822367 h 4876546"/>
                <a:gd name="connsiteX12" fmla="*/ 3808798 w 3883332"/>
                <a:gd name="connsiteY12" fmla="*/ 2429185 h 4876546"/>
                <a:gd name="connsiteX13" fmla="*/ 3653269 w 3883332"/>
                <a:gd name="connsiteY13" fmla="*/ 2237730 h 4876546"/>
                <a:gd name="connsiteX14" fmla="*/ 3622464 w 3883332"/>
                <a:gd name="connsiteY14" fmla="*/ 2083653 h 4876546"/>
                <a:gd name="connsiteX15" fmla="*/ 3714402 w 3883332"/>
                <a:gd name="connsiteY15" fmla="*/ 1778610 h 4876546"/>
                <a:gd name="connsiteX16" fmla="*/ 3580676 w 3883332"/>
                <a:gd name="connsiteY16" fmla="*/ 1408034 h 4876546"/>
                <a:gd name="connsiteX17" fmla="*/ 3397938 w 3883332"/>
                <a:gd name="connsiteY17" fmla="*/ 1285027 h 4876546"/>
                <a:gd name="connsiteX18" fmla="*/ 3328007 w 3883332"/>
                <a:gd name="connsiteY18" fmla="*/ 1099891 h 4876546"/>
                <a:gd name="connsiteX19" fmla="*/ 3015302 w 3883332"/>
                <a:gd name="connsiteY19" fmla="*/ 678566 h 4876546"/>
                <a:gd name="connsiteX20" fmla="*/ 2934490 w 3883332"/>
                <a:gd name="connsiteY20" fmla="*/ 675132 h 4876546"/>
                <a:gd name="connsiteX21" fmla="*/ 2654937 w 3883332"/>
                <a:gd name="connsiteY21" fmla="*/ 440954 h 4876546"/>
                <a:gd name="connsiteX22" fmla="*/ 2649238 w 3883332"/>
                <a:gd name="connsiteY22" fmla="*/ 412618 h 4876546"/>
                <a:gd name="connsiteX23" fmla="*/ 2152678 w 3883332"/>
                <a:gd name="connsiteY23" fmla="*/ 189636 h 4876546"/>
                <a:gd name="connsiteX24" fmla="*/ 1942203 w 3883332"/>
                <a:gd name="connsiteY24" fmla="*/ 162479 h 4876546"/>
                <a:gd name="connsiteX25" fmla="*/ 1874314 w 3883332"/>
                <a:gd name="connsiteY25" fmla="*/ 96012 h 4876546"/>
                <a:gd name="connsiteX26" fmla="*/ 1400147 w 3883332"/>
                <a:gd name="connsiteY26" fmla="*/ 96012 h 4876546"/>
                <a:gd name="connsiteX27" fmla="*/ 1251831 w 3883332"/>
                <a:gd name="connsiteY27" fmla="*/ 241229 h 4876546"/>
                <a:gd name="connsiteX28" fmla="*/ 1157638 w 3883332"/>
                <a:gd name="connsiteY28" fmla="*/ 288737 h 4876546"/>
                <a:gd name="connsiteX29" fmla="*/ 851009 w 3883332"/>
                <a:gd name="connsiteY29" fmla="*/ 339425 h 4876546"/>
                <a:gd name="connsiteX30" fmla="*/ 496049 w 3883332"/>
                <a:gd name="connsiteY30" fmla="*/ 885647 h 4876546"/>
                <a:gd name="connsiteX31" fmla="*/ 556278 w 3883332"/>
                <a:gd name="connsiteY31" fmla="*/ 1101883 h 4876546"/>
                <a:gd name="connsiteX32" fmla="*/ 487687 w 3883332"/>
                <a:gd name="connsiteY32" fmla="*/ 1283960 h 4876546"/>
                <a:gd name="connsiteX33" fmla="*/ 301526 w 3883332"/>
                <a:gd name="connsiteY33" fmla="*/ 1409294 h 4876546"/>
                <a:gd name="connsiteX34" fmla="*/ 169039 w 3883332"/>
                <a:gd name="connsiteY34" fmla="*/ 1776466 h 4876546"/>
                <a:gd name="connsiteX35" fmla="*/ 262064 w 3883332"/>
                <a:gd name="connsiteY35" fmla="*/ 2085167 h 4876546"/>
                <a:gd name="connsiteX36" fmla="*/ 231818 w 3883332"/>
                <a:gd name="connsiteY36" fmla="*/ 2236480 h 4876546"/>
                <a:gd name="connsiteX37" fmla="*/ 73860 w 3883332"/>
                <a:gd name="connsiteY37" fmla="*/ 2430922 h 4876546"/>
                <a:gd name="connsiteX38" fmla="*/ 56334 w 3883332"/>
                <a:gd name="connsiteY38" fmla="*/ 2820508 h 4876546"/>
                <a:gd name="connsiteX39" fmla="*/ 208460 w 3883332"/>
                <a:gd name="connsiteY39" fmla="*/ 3046070 h 4876546"/>
                <a:gd name="connsiteX40" fmla="*/ 199946 w 3883332"/>
                <a:gd name="connsiteY40" fmla="*/ 3241782 h 4876546"/>
                <a:gd name="connsiteX41" fmla="*/ 177421 w 3883332"/>
                <a:gd name="connsiteY41" fmla="*/ 3269702 h 4876546"/>
                <a:gd name="connsiteX42" fmla="*/ 207566 w 3883332"/>
                <a:gd name="connsiteY42" fmla="*/ 3775162 h 4876546"/>
                <a:gd name="connsiteX43" fmla="*/ 264432 w 3883332"/>
                <a:gd name="connsiteY43" fmla="*/ 3798367 h 4876546"/>
                <a:gd name="connsiteX44" fmla="*/ 321317 w 3883332"/>
                <a:gd name="connsiteY44" fmla="*/ 3659012 h 4876546"/>
                <a:gd name="connsiteX45" fmla="*/ 303974 w 3883332"/>
                <a:gd name="connsiteY45" fmla="*/ 3371739 h 4876546"/>
                <a:gd name="connsiteX46" fmla="*/ 326489 w 3883332"/>
                <a:gd name="connsiteY46" fmla="*/ 3343829 h 4876546"/>
                <a:gd name="connsiteX47" fmla="*/ 343243 w 3883332"/>
                <a:gd name="connsiteY47" fmla="*/ 2955188 h 4876546"/>
                <a:gd name="connsiteX48" fmla="*/ 191107 w 3883332"/>
                <a:gd name="connsiteY48" fmla="*/ 2729616 h 4876546"/>
                <a:gd name="connsiteX49" fmla="*/ 200027 w 3883332"/>
                <a:gd name="connsiteY49" fmla="*/ 2533416 h 4876546"/>
                <a:gd name="connsiteX50" fmla="*/ 357995 w 3883332"/>
                <a:gd name="connsiteY50" fmla="*/ 2338974 h 4876546"/>
                <a:gd name="connsiteX51" fmla="*/ 417715 w 3883332"/>
                <a:gd name="connsiteY51" fmla="*/ 2038269 h 4876546"/>
                <a:gd name="connsiteX52" fmla="*/ 324680 w 3883332"/>
                <a:gd name="connsiteY52" fmla="*/ 1729557 h 4876546"/>
                <a:gd name="connsiteX53" fmla="*/ 392305 w 3883332"/>
                <a:gd name="connsiteY53" fmla="*/ 1544147 h 4876546"/>
                <a:gd name="connsiteX54" fmla="*/ 578457 w 3883332"/>
                <a:gd name="connsiteY54" fmla="*/ 1418824 h 4876546"/>
                <a:gd name="connsiteX55" fmla="*/ 712874 w 3883332"/>
                <a:gd name="connsiteY55" fmla="*/ 1058276 h 4876546"/>
                <a:gd name="connsiteX56" fmla="*/ 652645 w 3883332"/>
                <a:gd name="connsiteY56" fmla="*/ 842040 h 4876546"/>
                <a:gd name="connsiteX57" fmla="*/ 877527 w 3883332"/>
                <a:gd name="connsiteY57" fmla="*/ 499801 h 4876546"/>
                <a:gd name="connsiteX58" fmla="*/ 1184166 w 3883332"/>
                <a:gd name="connsiteY58" fmla="*/ 449113 h 4876546"/>
                <a:gd name="connsiteX59" fmla="*/ 1365562 w 3883332"/>
                <a:gd name="connsiteY59" fmla="*/ 357388 h 4876546"/>
                <a:gd name="connsiteX60" fmla="*/ 1513878 w 3883332"/>
                <a:gd name="connsiteY60" fmla="*/ 212161 h 4876546"/>
                <a:gd name="connsiteX61" fmla="*/ 1760583 w 3883332"/>
                <a:gd name="connsiteY61" fmla="*/ 212161 h 4876546"/>
                <a:gd name="connsiteX62" fmla="*/ 1828472 w 3883332"/>
                <a:gd name="connsiteY62" fmla="*/ 278638 h 4876546"/>
                <a:gd name="connsiteX63" fmla="*/ 2232373 w 3883332"/>
                <a:gd name="connsiteY63" fmla="*/ 331328 h 4876546"/>
                <a:gd name="connsiteX64" fmla="*/ 2489878 w 3883332"/>
                <a:gd name="connsiteY64" fmla="*/ 444683 h 4876546"/>
                <a:gd name="connsiteX65" fmla="*/ 2495578 w 3883332"/>
                <a:gd name="connsiteY65" fmla="*/ 473019 h 4876546"/>
                <a:gd name="connsiteX66" fmla="*/ 2927581 w 3883332"/>
                <a:gd name="connsiteY66" fmla="*/ 837560 h 4876546"/>
                <a:gd name="connsiteX67" fmla="*/ 3008394 w 3883332"/>
                <a:gd name="connsiteY67" fmla="*/ 840994 h 4876546"/>
                <a:gd name="connsiteX68" fmla="*/ 3171340 w 3883332"/>
                <a:gd name="connsiteY68" fmla="*/ 1056559 h 4876546"/>
                <a:gd name="connsiteX69" fmla="*/ 3307159 w 3883332"/>
                <a:gd name="connsiteY69" fmla="*/ 1419891 h 4876546"/>
                <a:gd name="connsiteX70" fmla="*/ 3489896 w 3883332"/>
                <a:gd name="connsiteY70" fmla="*/ 1542898 h 4876546"/>
                <a:gd name="connsiteX71" fmla="*/ 3558751 w 3883332"/>
                <a:gd name="connsiteY71" fmla="*/ 1731701 h 4876546"/>
                <a:gd name="connsiteX72" fmla="*/ 3466813 w 3883332"/>
                <a:gd name="connsiteY72" fmla="*/ 2036755 h 4876546"/>
                <a:gd name="connsiteX73" fmla="*/ 3527102 w 3883332"/>
                <a:gd name="connsiteY73" fmla="*/ 2340224 h 4876546"/>
                <a:gd name="connsiteX74" fmla="*/ 3682632 w 3883332"/>
                <a:gd name="connsiteY74" fmla="*/ 2531679 h 4876546"/>
                <a:gd name="connsiteX75" fmla="*/ 3691715 w 3883332"/>
                <a:gd name="connsiteY75" fmla="*/ 2731476 h 4876546"/>
                <a:gd name="connsiteX76" fmla="*/ 3542088 w 3883332"/>
                <a:gd name="connsiteY76" fmla="*/ 2953340 h 4876546"/>
                <a:gd name="connsiteX77" fmla="*/ 3559005 w 3883332"/>
                <a:gd name="connsiteY77" fmla="*/ 3345566 h 4876546"/>
                <a:gd name="connsiteX78" fmla="*/ 3622840 w 3883332"/>
                <a:gd name="connsiteY78" fmla="*/ 3460527 h 4876546"/>
                <a:gd name="connsiteX79" fmla="*/ 3719583 w 3883332"/>
                <a:gd name="connsiteY79" fmla="*/ 3522604 h 4876546"/>
                <a:gd name="connsiteX80" fmla="*/ 3781661 w 3883332"/>
                <a:gd name="connsiteY80" fmla="*/ 3425861 h 4876546"/>
                <a:gd name="connsiteX81" fmla="*/ 3685527 w 3883332"/>
                <a:gd name="connsiteY81" fmla="*/ 3243519 h 4876546"/>
                <a:gd name="connsiteX82" fmla="*/ 3676851 w 3883332"/>
                <a:gd name="connsiteY82" fmla="*/ 3044221 h 4876546"/>
                <a:gd name="connsiteX83" fmla="*/ 2995003 w 3883332"/>
                <a:gd name="connsiteY83" fmla="*/ 3899256 h 4876546"/>
                <a:gd name="connsiteX84" fmla="*/ 1368183 w 3883332"/>
                <a:gd name="connsiteY84" fmla="*/ 3581675 h 4876546"/>
                <a:gd name="connsiteX85" fmla="*/ 1635534 w 3883332"/>
                <a:gd name="connsiteY85" fmla="*/ 3177337 h 4876546"/>
                <a:gd name="connsiteX86" fmla="*/ 3029130 w 3883332"/>
                <a:gd name="connsiteY86" fmla="*/ 2143100 h 4876546"/>
                <a:gd name="connsiteX87" fmla="*/ 3029161 w 3883332"/>
                <a:gd name="connsiteY87" fmla="*/ 1719133 h 4876546"/>
                <a:gd name="connsiteX88" fmla="*/ 2216361 w 3883332"/>
                <a:gd name="connsiteY88" fmla="*/ 906333 h 4876546"/>
                <a:gd name="connsiteX89" fmla="*/ 1937489 w 3883332"/>
                <a:gd name="connsiteY89" fmla="*/ 906333 h 4876546"/>
                <a:gd name="connsiteX90" fmla="*/ 1308504 w 3883332"/>
                <a:gd name="connsiteY90" fmla="*/ 1298743 h 4876546"/>
                <a:gd name="connsiteX91" fmla="*/ 1252532 w 3883332"/>
                <a:gd name="connsiteY91" fmla="*/ 1651132 h 4876546"/>
                <a:gd name="connsiteX92" fmla="*/ 802271 w 3883332"/>
                <a:gd name="connsiteY92" fmla="*/ 2175805 h 4876546"/>
                <a:gd name="connsiteX93" fmla="*/ 775480 w 3883332"/>
                <a:gd name="connsiteY93" fmla="*/ 2287585 h 4876546"/>
                <a:gd name="connsiteX94" fmla="*/ 887260 w 3883332"/>
                <a:gd name="connsiteY94" fmla="*/ 2314377 h 4876546"/>
                <a:gd name="connsiteX95" fmla="*/ 1412359 w 3883332"/>
                <a:gd name="connsiteY95" fmla="*/ 1680810 h 4876546"/>
                <a:gd name="connsiteX96" fmla="*/ 1457988 w 3883332"/>
                <a:gd name="connsiteY96" fmla="*/ 1362629 h 4876546"/>
                <a:gd name="connsiteX97" fmla="*/ 1937489 w 3883332"/>
                <a:gd name="connsiteY97" fmla="*/ 1068913 h 4876546"/>
                <a:gd name="connsiteX98" fmla="*/ 2216361 w 3883332"/>
                <a:gd name="connsiteY98" fmla="*/ 1068913 h 4876546"/>
                <a:gd name="connsiteX99" fmla="*/ 2866601 w 3883332"/>
                <a:gd name="connsiteY99" fmla="*/ 1719153 h 4876546"/>
                <a:gd name="connsiteX100" fmla="*/ 2866601 w 3883332"/>
                <a:gd name="connsiteY100" fmla="*/ 2134616 h 4876546"/>
                <a:gd name="connsiteX101" fmla="*/ 1942041 w 3883332"/>
                <a:gd name="connsiteY101" fmla="*/ 3059176 h 4876546"/>
                <a:gd name="connsiteX102" fmla="*/ 1100264 w 3883332"/>
                <a:gd name="connsiteY102" fmla="*/ 2517618 h 4876546"/>
                <a:gd name="connsiteX103" fmla="*/ 992599 w 3883332"/>
                <a:gd name="connsiteY103" fmla="*/ 2477364 h 4876546"/>
                <a:gd name="connsiteX104" fmla="*/ 952345 w 3883332"/>
                <a:gd name="connsiteY104" fmla="*/ 2585029 h 4876546"/>
                <a:gd name="connsiteX105" fmla="*/ 1474670 w 3883332"/>
                <a:gd name="connsiteY105" fmla="*/ 3115544 h 4876546"/>
                <a:gd name="connsiteX106" fmla="*/ 1474670 w 3883332"/>
                <a:gd name="connsiteY106" fmla="*/ 3137459 h 4876546"/>
                <a:gd name="connsiteX107" fmla="*/ 1135052 w 3883332"/>
                <a:gd name="connsiteY107" fmla="*/ 3476214 h 4876546"/>
                <a:gd name="connsiteX108" fmla="*/ 296110 w 3883332"/>
                <a:gd name="connsiteY108" fmla="*/ 4315135 h 4876546"/>
                <a:gd name="connsiteX109" fmla="*/ 296110 w 3883332"/>
                <a:gd name="connsiteY109" fmla="*/ 4795266 h 4876546"/>
                <a:gd name="connsiteX110" fmla="*/ 377390 w 3883332"/>
                <a:gd name="connsiteY110" fmla="*/ 4876546 h 4876546"/>
                <a:gd name="connsiteX111" fmla="*/ 458670 w 3883332"/>
                <a:gd name="connsiteY111" fmla="*/ 4795266 h 4876546"/>
                <a:gd name="connsiteX112" fmla="*/ 458670 w 3883332"/>
                <a:gd name="connsiteY112" fmla="*/ 4315135 h 4876546"/>
                <a:gd name="connsiteX113" fmla="*/ 1135052 w 3883332"/>
                <a:gd name="connsiteY113" fmla="*/ 3638774 h 4876546"/>
                <a:gd name="connsiteX114" fmla="*/ 1179421 w 3883332"/>
                <a:gd name="connsiteY114" fmla="*/ 3636752 h 4876546"/>
                <a:gd name="connsiteX115" fmla="*/ 3038579 w 3883332"/>
                <a:gd name="connsiteY115" fmla="*/ 4055892 h 4876546"/>
                <a:gd name="connsiteX116" fmla="*/ 3095099 w 3883332"/>
                <a:gd name="connsiteY116" fmla="*/ 3955796 h 4876546"/>
                <a:gd name="connsiteX117" fmla="*/ 2995003 w 3883332"/>
                <a:gd name="connsiteY117" fmla="*/ 3899256 h 4876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3883332" h="4876546">
                  <a:moveTo>
                    <a:pt x="3587961" y="4315094"/>
                  </a:moveTo>
                  <a:lnTo>
                    <a:pt x="3587961" y="4795226"/>
                  </a:lnTo>
                  <a:cubicBezTo>
                    <a:pt x="3587961" y="4840113"/>
                    <a:pt x="3551568" y="4876506"/>
                    <a:pt x="3506681" y="4876506"/>
                  </a:cubicBezTo>
                  <a:cubicBezTo>
                    <a:pt x="3461794" y="4876506"/>
                    <a:pt x="3425401" y="4840113"/>
                    <a:pt x="3425401" y="4795226"/>
                  </a:cubicBezTo>
                  <a:lnTo>
                    <a:pt x="3425401" y="4315094"/>
                  </a:lnTo>
                  <a:cubicBezTo>
                    <a:pt x="3425401" y="3941257"/>
                    <a:pt x="3122887" y="3638733"/>
                    <a:pt x="2749019" y="3638733"/>
                  </a:cubicBezTo>
                  <a:cubicBezTo>
                    <a:pt x="2572123" y="3638733"/>
                    <a:pt x="2411615" y="3548614"/>
                    <a:pt x="2319678" y="3397646"/>
                  </a:cubicBezTo>
                  <a:cubicBezTo>
                    <a:pt x="2296320" y="3359313"/>
                    <a:pt x="2308471" y="3309305"/>
                    <a:pt x="2346815" y="3285957"/>
                  </a:cubicBezTo>
                  <a:cubicBezTo>
                    <a:pt x="2385128" y="3262579"/>
                    <a:pt x="2435146" y="3274741"/>
                    <a:pt x="2458504" y="3313095"/>
                  </a:cubicBezTo>
                  <a:cubicBezTo>
                    <a:pt x="2520703" y="3415213"/>
                    <a:pt x="2629314" y="3476173"/>
                    <a:pt x="2749019" y="3476173"/>
                  </a:cubicBezTo>
                  <a:cubicBezTo>
                    <a:pt x="3212691" y="3476153"/>
                    <a:pt x="3587961" y="3851382"/>
                    <a:pt x="3587961" y="4315094"/>
                  </a:cubicBezTo>
                  <a:close/>
                  <a:moveTo>
                    <a:pt x="3826477" y="2822367"/>
                  </a:moveTo>
                  <a:cubicBezTo>
                    <a:pt x="3908346" y="2700985"/>
                    <a:pt x="3901234" y="2542977"/>
                    <a:pt x="3808798" y="2429185"/>
                  </a:cubicBezTo>
                  <a:lnTo>
                    <a:pt x="3653269" y="2237730"/>
                  </a:lnTo>
                  <a:cubicBezTo>
                    <a:pt x="3617983" y="2194306"/>
                    <a:pt x="3606482" y="2136709"/>
                    <a:pt x="3622464" y="2083653"/>
                  </a:cubicBezTo>
                  <a:lnTo>
                    <a:pt x="3714402" y="1778610"/>
                  </a:lnTo>
                  <a:cubicBezTo>
                    <a:pt x="3756444" y="1639113"/>
                    <a:pt x="3702698" y="1490177"/>
                    <a:pt x="3580676" y="1408034"/>
                  </a:cubicBezTo>
                  <a:lnTo>
                    <a:pt x="3397938" y="1285027"/>
                  </a:lnTo>
                  <a:cubicBezTo>
                    <a:pt x="3336856" y="1243909"/>
                    <a:pt x="3308764" y="1169518"/>
                    <a:pt x="3328007" y="1099891"/>
                  </a:cubicBezTo>
                  <a:cubicBezTo>
                    <a:pt x="3385066" y="893663"/>
                    <a:pt x="3233194" y="687863"/>
                    <a:pt x="3015302" y="678566"/>
                  </a:cubicBezTo>
                  <a:lnTo>
                    <a:pt x="2934490" y="675132"/>
                  </a:lnTo>
                  <a:cubicBezTo>
                    <a:pt x="2796456" y="669260"/>
                    <a:pt x="2681506" y="572953"/>
                    <a:pt x="2654937" y="440954"/>
                  </a:cubicBezTo>
                  <a:lnTo>
                    <a:pt x="2649238" y="412618"/>
                  </a:lnTo>
                  <a:cubicBezTo>
                    <a:pt x="2604066" y="188123"/>
                    <a:pt x="2349619" y="78872"/>
                    <a:pt x="2152678" y="189636"/>
                  </a:cubicBezTo>
                  <a:cubicBezTo>
                    <a:pt x="2084331" y="228072"/>
                    <a:pt x="1997789" y="216906"/>
                    <a:pt x="1942203" y="162479"/>
                  </a:cubicBezTo>
                  <a:lnTo>
                    <a:pt x="1874314" y="96012"/>
                  </a:lnTo>
                  <a:cubicBezTo>
                    <a:pt x="1743585" y="-32004"/>
                    <a:pt x="1530876" y="-32004"/>
                    <a:pt x="1400147" y="96012"/>
                  </a:cubicBezTo>
                  <a:lnTo>
                    <a:pt x="1251831" y="241229"/>
                  </a:lnTo>
                  <a:cubicBezTo>
                    <a:pt x="1226167" y="266365"/>
                    <a:pt x="1193594" y="282783"/>
                    <a:pt x="1157638" y="288737"/>
                  </a:cubicBezTo>
                  <a:lnTo>
                    <a:pt x="851009" y="339425"/>
                  </a:lnTo>
                  <a:cubicBezTo>
                    <a:pt x="590944" y="382433"/>
                    <a:pt x="426859" y="637184"/>
                    <a:pt x="496049" y="885647"/>
                  </a:cubicBezTo>
                  <a:lnTo>
                    <a:pt x="556278" y="1101883"/>
                  </a:lnTo>
                  <a:cubicBezTo>
                    <a:pt x="575348" y="1170341"/>
                    <a:pt x="547794" y="1243513"/>
                    <a:pt x="487687" y="1283960"/>
                  </a:cubicBezTo>
                  <a:lnTo>
                    <a:pt x="301526" y="1409294"/>
                  </a:lnTo>
                  <a:cubicBezTo>
                    <a:pt x="180632" y="1490696"/>
                    <a:pt x="127383" y="1638249"/>
                    <a:pt x="169039" y="1776466"/>
                  </a:cubicBezTo>
                  <a:lnTo>
                    <a:pt x="262064" y="2085167"/>
                  </a:lnTo>
                  <a:cubicBezTo>
                    <a:pt x="277761" y="2137268"/>
                    <a:pt x="266464" y="2193829"/>
                    <a:pt x="231818" y="2236480"/>
                  </a:cubicBezTo>
                  <a:lnTo>
                    <a:pt x="73860" y="2430922"/>
                  </a:lnTo>
                  <a:cubicBezTo>
                    <a:pt x="-17742" y="2543678"/>
                    <a:pt x="-24783" y="2700244"/>
                    <a:pt x="56334" y="2820508"/>
                  </a:cubicBezTo>
                  <a:lnTo>
                    <a:pt x="208460" y="3046070"/>
                  </a:lnTo>
                  <a:cubicBezTo>
                    <a:pt x="249131" y="3106380"/>
                    <a:pt x="245707" y="3185028"/>
                    <a:pt x="199946" y="3241782"/>
                  </a:cubicBezTo>
                  <a:lnTo>
                    <a:pt x="177421" y="3269702"/>
                  </a:lnTo>
                  <a:cubicBezTo>
                    <a:pt x="55186" y="3421329"/>
                    <a:pt x="68140" y="3638642"/>
                    <a:pt x="207566" y="3775162"/>
                  </a:cubicBezTo>
                  <a:cubicBezTo>
                    <a:pt x="223395" y="3790645"/>
                    <a:pt x="243919" y="3798367"/>
                    <a:pt x="264432" y="3798367"/>
                  </a:cubicBezTo>
                  <a:cubicBezTo>
                    <a:pt x="336679" y="3798367"/>
                    <a:pt x="373448" y="3710066"/>
                    <a:pt x="321317" y="3659012"/>
                  </a:cubicBezTo>
                  <a:cubicBezTo>
                    <a:pt x="241998" y="3581349"/>
                    <a:pt x="234561" y="3457844"/>
                    <a:pt x="303974" y="3371739"/>
                  </a:cubicBezTo>
                  <a:lnTo>
                    <a:pt x="326489" y="3343829"/>
                  </a:lnTo>
                  <a:cubicBezTo>
                    <a:pt x="417309" y="3231185"/>
                    <a:pt x="424055" y="3075005"/>
                    <a:pt x="343243" y="2955188"/>
                  </a:cubicBezTo>
                  <a:lnTo>
                    <a:pt x="191107" y="2729616"/>
                  </a:lnTo>
                  <a:cubicBezTo>
                    <a:pt x="150284" y="2669093"/>
                    <a:pt x="153870" y="2590241"/>
                    <a:pt x="200027" y="2533416"/>
                  </a:cubicBezTo>
                  <a:lnTo>
                    <a:pt x="357995" y="2338974"/>
                  </a:lnTo>
                  <a:cubicBezTo>
                    <a:pt x="426646" y="2254453"/>
                    <a:pt x="448978" y="2142043"/>
                    <a:pt x="417715" y="2038269"/>
                  </a:cubicBezTo>
                  <a:lnTo>
                    <a:pt x="324680" y="1729557"/>
                  </a:lnTo>
                  <a:cubicBezTo>
                    <a:pt x="303720" y="1660002"/>
                    <a:pt x="330898" y="1585488"/>
                    <a:pt x="392305" y="1544147"/>
                  </a:cubicBezTo>
                  <a:lnTo>
                    <a:pt x="578457" y="1418824"/>
                  </a:lnTo>
                  <a:cubicBezTo>
                    <a:pt x="696760" y="1339210"/>
                    <a:pt x="750770" y="1194308"/>
                    <a:pt x="712874" y="1058276"/>
                  </a:cubicBezTo>
                  <a:lnTo>
                    <a:pt x="652645" y="842040"/>
                  </a:lnTo>
                  <a:cubicBezTo>
                    <a:pt x="608287" y="682823"/>
                    <a:pt x="716470" y="526430"/>
                    <a:pt x="877527" y="499801"/>
                  </a:cubicBezTo>
                  <a:lnTo>
                    <a:pt x="1184166" y="449113"/>
                  </a:lnTo>
                  <a:cubicBezTo>
                    <a:pt x="1253203" y="437703"/>
                    <a:pt x="1315931" y="405983"/>
                    <a:pt x="1365562" y="357388"/>
                  </a:cubicBezTo>
                  <a:lnTo>
                    <a:pt x="1513878" y="212161"/>
                  </a:lnTo>
                  <a:cubicBezTo>
                    <a:pt x="1581889" y="145572"/>
                    <a:pt x="1692572" y="145552"/>
                    <a:pt x="1760583" y="212161"/>
                  </a:cubicBezTo>
                  <a:lnTo>
                    <a:pt x="1828472" y="278638"/>
                  </a:lnTo>
                  <a:cubicBezTo>
                    <a:pt x="1935366" y="383276"/>
                    <a:pt x="2101461" y="404957"/>
                    <a:pt x="2232373" y="331328"/>
                  </a:cubicBezTo>
                  <a:cubicBezTo>
                    <a:pt x="2336889" y="272501"/>
                    <a:pt x="2467262" y="332354"/>
                    <a:pt x="2489878" y="444683"/>
                  </a:cubicBezTo>
                  <a:lnTo>
                    <a:pt x="2495578" y="473019"/>
                  </a:lnTo>
                  <a:cubicBezTo>
                    <a:pt x="2536929" y="678576"/>
                    <a:pt x="2714577" y="828477"/>
                    <a:pt x="2927581" y="837560"/>
                  </a:cubicBezTo>
                  <a:lnTo>
                    <a:pt x="3008394" y="840994"/>
                  </a:lnTo>
                  <a:cubicBezTo>
                    <a:pt x="3121861" y="845820"/>
                    <a:pt x="3200489" y="951230"/>
                    <a:pt x="3171340" y="1056559"/>
                  </a:cubicBezTo>
                  <a:cubicBezTo>
                    <a:pt x="3133423" y="1193658"/>
                    <a:pt x="3188012" y="1339667"/>
                    <a:pt x="3307159" y="1419891"/>
                  </a:cubicBezTo>
                  <a:lnTo>
                    <a:pt x="3489896" y="1542898"/>
                  </a:lnTo>
                  <a:cubicBezTo>
                    <a:pt x="3552431" y="1584991"/>
                    <a:pt x="3580107" y="1660865"/>
                    <a:pt x="3558751" y="1731701"/>
                  </a:cubicBezTo>
                  <a:lnTo>
                    <a:pt x="3466813" y="2036755"/>
                  </a:lnTo>
                  <a:cubicBezTo>
                    <a:pt x="3435266" y="2141474"/>
                    <a:pt x="3457791" y="2254921"/>
                    <a:pt x="3527102" y="2340224"/>
                  </a:cubicBezTo>
                  <a:lnTo>
                    <a:pt x="3682632" y="2531679"/>
                  </a:lnTo>
                  <a:cubicBezTo>
                    <a:pt x="3729642" y="2589540"/>
                    <a:pt x="3733279" y="2669835"/>
                    <a:pt x="3691715" y="2731476"/>
                  </a:cubicBezTo>
                  <a:lnTo>
                    <a:pt x="3542088" y="2953340"/>
                  </a:lnTo>
                  <a:cubicBezTo>
                    <a:pt x="3460544" y="3074243"/>
                    <a:pt x="3467341" y="3231876"/>
                    <a:pt x="3559005" y="3345566"/>
                  </a:cubicBezTo>
                  <a:cubicBezTo>
                    <a:pt x="3583490" y="3375914"/>
                    <a:pt x="3610740" y="3405023"/>
                    <a:pt x="3622840" y="3460527"/>
                  </a:cubicBezTo>
                  <a:cubicBezTo>
                    <a:pt x="3632421" y="3504387"/>
                    <a:pt x="3675733" y="3532155"/>
                    <a:pt x="3719583" y="3522604"/>
                  </a:cubicBezTo>
                  <a:cubicBezTo>
                    <a:pt x="3763434" y="3513033"/>
                    <a:pt x="3791232" y="3469721"/>
                    <a:pt x="3781661" y="3425861"/>
                  </a:cubicBezTo>
                  <a:cubicBezTo>
                    <a:pt x="3760955" y="3331027"/>
                    <a:pt x="3713365" y="3278033"/>
                    <a:pt x="3685527" y="3243519"/>
                  </a:cubicBezTo>
                  <a:cubicBezTo>
                    <a:pt x="3638923" y="3185729"/>
                    <a:pt x="3635438" y="3105628"/>
                    <a:pt x="3676851" y="3044221"/>
                  </a:cubicBezTo>
                  <a:close/>
                  <a:moveTo>
                    <a:pt x="2995003" y="3899256"/>
                  </a:moveTo>
                  <a:cubicBezTo>
                    <a:pt x="2406576" y="4062933"/>
                    <a:pt x="1822183" y="3934491"/>
                    <a:pt x="1368183" y="3581675"/>
                  </a:cubicBezTo>
                  <a:cubicBezTo>
                    <a:pt x="1515432" y="3504489"/>
                    <a:pt x="1621574" y="3355564"/>
                    <a:pt x="1635534" y="3177337"/>
                  </a:cubicBezTo>
                  <a:cubicBezTo>
                    <a:pt x="2329238" y="3382142"/>
                    <a:pt x="3023563" y="2861168"/>
                    <a:pt x="3029130" y="2143100"/>
                  </a:cubicBezTo>
                  <a:cubicBezTo>
                    <a:pt x="3029181" y="2141291"/>
                    <a:pt x="3029161" y="1720942"/>
                    <a:pt x="3029161" y="1719133"/>
                  </a:cubicBezTo>
                  <a:cubicBezTo>
                    <a:pt x="3029161" y="1270955"/>
                    <a:pt x="2664539" y="906333"/>
                    <a:pt x="2216361" y="906333"/>
                  </a:cubicBezTo>
                  <a:lnTo>
                    <a:pt x="1937489" y="906333"/>
                  </a:lnTo>
                  <a:cubicBezTo>
                    <a:pt x="1661543" y="906333"/>
                    <a:pt x="1408773" y="1064026"/>
                    <a:pt x="1308504" y="1298743"/>
                  </a:cubicBezTo>
                  <a:cubicBezTo>
                    <a:pt x="1247269" y="1442060"/>
                    <a:pt x="1273543" y="1537909"/>
                    <a:pt x="1252532" y="1651132"/>
                  </a:cubicBezTo>
                  <a:cubicBezTo>
                    <a:pt x="1217998" y="1837233"/>
                    <a:pt x="1066503" y="2013753"/>
                    <a:pt x="802271" y="2175805"/>
                  </a:cubicBezTo>
                  <a:cubicBezTo>
                    <a:pt x="764009" y="2199274"/>
                    <a:pt x="752010" y="2249312"/>
                    <a:pt x="775480" y="2287585"/>
                  </a:cubicBezTo>
                  <a:cubicBezTo>
                    <a:pt x="798949" y="2325848"/>
                    <a:pt x="848977" y="2337857"/>
                    <a:pt x="887260" y="2314377"/>
                  </a:cubicBezTo>
                  <a:cubicBezTo>
                    <a:pt x="1192395" y="2127260"/>
                    <a:pt x="1369067" y="1914093"/>
                    <a:pt x="1412359" y="1680810"/>
                  </a:cubicBezTo>
                  <a:cubicBezTo>
                    <a:pt x="1436560" y="1550548"/>
                    <a:pt x="1410876" y="1472905"/>
                    <a:pt x="1457988" y="1362629"/>
                  </a:cubicBezTo>
                  <a:cubicBezTo>
                    <a:pt x="1533050" y="1186952"/>
                    <a:pt x="1725744" y="1068913"/>
                    <a:pt x="1937489" y="1068913"/>
                  </a:cubicBezTo>
                  <a:lnTo>
                    <a:pt x="2216361" y="1068913"/>
                  </a:lnTo>
                  <a:cubicBezTo>
                    <a:pt x="2574907" y="1068913"/>
                    <a:pt x="2866601" y="1360607"/>
                    <a:pt x="2866601" y="1719153"/>
                  </a:cubicBezTo>
                  <a:lnTo>
                    <a:pt x="2866601" y="2134616"/>
                  </a:lnTo>
                  <a:cubicBezTo>
                    <a:pt x="2866601" y="2644425"/>
                    <a:pt x="2451849" y="3059176"/>
                    <a:pt x="1942041" y="3059176"/>
                  </a:cubicBezTo>
                  <a:cubicBezTo>
                    <a:pt x="1580629" y="3059176"/>
                    <a:pt x="1250206" y="2846598"/>
                    <a:pt x="1100264" y="2517618"/>
                  </a:cubicBezTo>
                  <a:cubicBezTo>
                    <a:pt x="1081651" y="2476764"/>
                    <a:pt x="1033442" y="2458740"/>
                    <a:pt x="992599" y="2477364"/>
                  </a:cubicBezTo>
                  <a:cubicBezTo>
                    <a:pt x="951745" y="2495977"/>
                    <a:pt x="933722" y="2544176"/>
                    <a:pt x="952345" y="2585029"/>
                  </a:cubicBezTo>
                  <a:cubicBezTo>
                    <a:pt x="1060305" y="2821900"/>
                    <a:pt x="1247909" y="3007299"/>
                    <a:pt x="1474670" y="3115544"/>
                  </a:cubicBezTo>
                  <a:lnTo>
                    <a:pt x="1474670" y="3137459"/>
                  </a:lnTo>
                  <a:cubicBezTo>
                    <a:pt x="1474670" y="3324850"/>
                    <a:pt x="1322829" y="3476214"/>
                    <a:pt x="1135052" y="3476214"/>
                  </a:cubicBezTo>
                  <a:cubicBezTo>
                    <a:pt x="670405" y="3476214"/>
                    <a:pt x="296110" y="3852347"/>
                    <a:pt x="296110" y="4315135"/>
                  </a:cubicBezTo>
                  <a:lnTo>
                    <a:pt x="296110" y="4795266"/>
                  </a:lnTo>
                  <a:cubicBezTo>
                    <a:pt x="296110" y="4840153"/>
                    <a:pt x="332504" y="4876546"/>
                    <a:pt x="377390" y="4876546"/>
                  </a:cubicBezTo>
                  <a:cubicBezTo>
                    <a:pt x="422277" y="4876546"/>
                    <a:pt x="458670" y="4840153"/>
                    <a:pt x="458670" y="4795266"/>
                  </a:cubicBezTo>
                  <a:lnTo>
                    <a:pt x="458670" y="4315135"/>
                  </a:lnTo>
                  <a:cubicBezTo>
                    <a:pt x="458670" y="3941318"/>
                    <a:pt x="761184" y="3638774"/>
                    <a:pt x="1135052" y="3638774"/>
                  </a:cubicBezTo>
                  <a:cubicBezTo>
                    <a:pt x="1150018" y="3638774"/>
                    <a:pt x="1164801" y="3638022"/>
                    <a:pt x="1179421" y="3636752"/>
                  </a:cubicBezTo>
                  <a:cubicBezTo>
                    <a:pt x="1677535" y="4071143"/>
                    <a:pt x="2354669" y="4246159"/>
                    <a:pt x="3038579" y="4055892"/>
                  </a:cubicBezTo>
                  <a:cubicBezTo>
                    <a:pt x="3081830" y="4043863"/>
                    <a:pt x="3107129" y="3999047"/>
                    <a:pt x="3095099" y="3955796"/>
                  </a:cubicBezTo>
                  <a:cubicBezTo>
                    <a:pt x="3083070" y="3912525"/>
                    <a:pt x="3038285" y="3887206"/>
                    <a:pt x="2995003" y="3899256"/>
                  </a:cubicBezTo>
                  <a:close/>
                </a:path>
              </a:pathLst>
            </a:custGeom>
            <a:solidFill>
              <a:schemeClr val="tx1"/>
            </a:solidFill>
            <a:ln w="101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37" name="Retângulo de cantos arredondados 14">
            <a:extLst>
              <a:ext uri="{FF2B5EF4-FFF2-40B4-BE49-F238E27FC236}">
                <a16:creationId xmlns:a16="http://schemas.microsoft.com/office/drawing/2014/main" id="{CE0D0DF0-2B03-44CC-ADFB-B5908BC770DE}"/>
              </a:ext>
            </a:extLst>
          </p:cNvPr>
          <p:cNvSpPr/>
          <p:nvPr/>
        </p:nvSpPr>
        <p:spPr>
          <a:xfrm>
            <a:off x="8039583" y="4399917"/>
            <a:ext cx="3348371" cy="2031011"/>
          </a:xfrm>
          <a:prstGeom prst="roundRect">
            <a:avLst>
              <a:gd name="adj" fmla="val 16702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t-BR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Média RIDE/DF</a:t>
            </a:r>
          </a:p>
          <a:p>
            <a:endParaRPr lang="pt-BR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360363"/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Masculino:</a:t>
            </a:r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44,3%</a:t>
            </a:r>
          </a:p>
          <a:p>
            <a:pPr defTabSz="360363"/>
            <a:endParaRPr lang="pt-BR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360363"/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Feminino: </a:t>
            </a:r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55,7%</a:t>
            </a:r>
          </a:p>
        </p:txBody>
      </p:sp>
    </p:spTree>
    <p:extLst>
      <p:ext uri="{BB962C8B-B14F-4D97-AF65-F5344CB8AC3E}">
        <p14:creationId xmlns:p14="http://schemas.microsoft.com/office/powerpoint/2010/main" val="38163877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Padrão do plano de fundo&#10;&#10;Descrição gerada automaticamente">
            <a:extLst>
              <a:ext uri="{FF2B5EF4-FFF2-40B4-BE49-F238E27FC236}">
                <a16:creationId xmlns:a16="http://schemas.microsoft.com/office/drawing/2014/main" id="{8C4911ED-771D-470B-9FB8-2E35B2F4837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A5109809-351F-499A-9392-958822513C73}"/>
              </a:ext>
            </a:extLst>
          </p:cNvPr>
          <p:cNvSpPr/>
          <p:nvPr/>
        </p:nvSpPr>
        <p:spPr>
          <a:xfrm>
            <a:off x="-342900" y="313509"/>
            <a:ext cx="3695700" cy="1520172"/>
          </a:xfrm>
          <a:prstGeom prst="roundRect">
            <a:avLst>
              <a:gd name="adj" fmla="val 1552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0" bIns="360000" rtlCol="0" anchor="ctr"/>
          <a:lstStyle/>
          <a:p>
            <a:endParaRPr lang="pt-BR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F1AC23FC-0F4B-4D91-9311-2D53A0FC7DF5}"/>
              </a:ext>
            </a:extLst>
          </p:cNvPr>
          <p:cNvSpPr/>
          <p:nvPr/>
        </p:nvSpPr>
        <p:spPr>
          <a:xfrm>
            <a:off x="398522" y="602108"/>
            <a:ext cx="942975" cy="942975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5" name="Gráfico 14">
            <a:extLst>
              <a:ext uri="{FF2B5EF4-FFF2-40B4-BE49-F238E27FC236}">
                <a16:creationId xmlns:a16="http://schemas.microsoft.com/office/drawing/2014/main" id="{EFE1876D-5CDC-4CFC-98E0-20205FB8C3AF}"/>
              </a:ext>
            </a:extLst>
          </p:cNvPr>
          <p:cNvSpPr/>
          <p:nvPr/>
        </p:nvSpPr>
        <p:spPr>
          <a:xfrm>
            <a:off x="670964" y="771055"/>
            <a:ext cx="398092" cy="589846"/>
          </a:xfrm>
          <a:custGeom>
            <a:avLst/>
            <a:gdLst>
              <a:gd name="connsiteX0" fmla="*/ 3291830 w 3291830"/>
              <a:gd name="connsiteY0" fmla="*/ 4316028 h 4877438"/>
              <a:gd name="connsiteX1" fmla="*/ 3291830 w 3291830"/>
              <a:gd name="connsiteY1" fmla="*/ 4796159 h 4877438"/>
              <a:gd name="connsiteX2" fmla="*/ 3210550 w 3291830"/>
              <a:gd name="connsiteY2" fmla="*/ 4877439 h 4877438"/>
              <a:gd name="connsiteX3" fmla="*/ 3129270 w 3291830"/>
              <a:gd name="connsiteY3" fmla="*/ 4796159 h 4877438"/>
              <a:gd name="connsiteX4" fmla="*/ 3129270 w 3291830"/>
              <a:gd name="connsiteY4" fmla="*/ 4316028 h 4877438"/>
              <a:gd name="connsiteX5" fmla="*/ 2452888 w 3291830"/>
              <a:gd name="connsiteY5" fmla="*/ 3639667 h 4877438"/>
              <a:gd name="connsiteX6" fmla="*/ 2023537 w 3291830"/>
              <a:gd name="connsiteY6" fmla="*/ 3398590 h 4877438"/>
              <a:gd name="connsiteX7" fmla="*/ 2050674 w 3291830"/>
              <a:gd name="connsiteY7" fmla="*/ 3286891 h 4877438"/>
              <a:gd name="connsiteX8" fmla="*/ 2162373 w 3291830"/>
              <a:gd name="connsiteY8" fmla="*/ 3314028 h 4877438"/>
              <a:gd name="connsiteX9" fmla="*/ 2452888 w 3291830"/>
              <a:gd name="connsiteY9" fmla="*/ 3477107 h 4877438"/>
              <a:gd name="connsiteX10" fmla="*/ 3291830 w 3291830"/>
              <a:gd name="connsiteY10" fmla="*/ 4316028 h 4877438"/>
              <a:gd name="connsiteX11" fmla="*/ 1873433 w 3291830"/>
              <a:gd name="connsiteY11" fmla="*/ 3501267 h 4877438"/>
              <a:gd name="connsiteX12" fmla="*/ 1811325 w 3291830"/>
              <a:gd name="connsiteY12" fmla="*/ 3597990 h 4877438"/>
              <a:gd name="connsiteX13" fmla="*/ 1206642 w 3291830"/>
              <a:gd name="connsiteY13" fmla="*/ 3479708 h 4877438"/>
              <a:gd name="connsiteX14" fmla="*/ 838942 w 3291830"/>
              <a:gd name="connsiteY14" fmla="*/ 3639667 h 4877438"/>
              <a:gd name="connsiteX15" fmla="*/ 162560 w 3291830"/>
              <a:gd name="connsiteY15" fmla="*/ 4316028 h 4877438"/>
              <a:gd name="connsiteX16" fmla="*/ 162560 w 3291830"/>
              <a:gd name="connsiteY16" fmla="*/ 4796159 h 4877438"/>
              <a:gd name="connsiteX17" fmla="*/ 81280 w 3291830"/>
              <a:gd name="connsiteY17" fmla="*/ 4877439 h 4877438"/>
              <a:gd name="connsiteX18" fmla="*/ 0 w 3291830"/>
              <a:gd name="connsiteY18" fmla="*/ 4796159 h 4877438"/>
              <a:gd name="connsiteX19" fmla="*/ 0 w 3291830"/>
              <a:gd name="connsiteY19" fmla="*/ 4316028 h 4877438"/>
              <a:gd name="connsiteX20" fmla="*/ 838921 w 3291830"/>
              <a:gd name="connsiteY20" fmla="*/ 3477107 h 4877438"/>
              <a:gd name="connsiteX21" fmla="*/ 1178560 w 3291830"/>
              <a:gd name="connsiteY21" fmla="*/ 3138352 h 4877438"/>
              <a:gd name="connsiteX22" fmla="*/ 1178560 w 3291830"/>
              <a:gd name="connsiteY22" fmla="*/ 3116945 h 4877438"/>
              <a:gd name="connsiteX23" fmla="*/ 559582 w 3291830"/>
              <a:gd name="connsiteY23" fmla="*/ 2175692 h 4877438"/>
              <a:gd name="connsiteX24" fmla="*/ 304800 w 3291830"/>
              <a:gd name="connsiteY24" fmla="*/ 1854433 h 4877438"/>
              <a:gd name="connsiteX25" fmla="*/ 304800 w 3291830"/>
              <a:gd name="connsiteY25" fmla="*/ 1433067 h 4877438"/>
              <a:gd name="connsiteX26" fmla="*/ 707624 w 3291830"/>
              <a:gd name="connsiteY26" fmla="*/ 347197 h 4877438"/>
              <a:gd name="connsiteX27" fmla="*/ 2466940 w 3291830"/>
              <a:gd name="connsiteY27" fmla="*/ 191363 h 4877438"/>
              <a:gd name="connsiteX28" fmla="*/ 2484120 w 3291830"/>
              <a:gd name="connsiteY28" fmla="*/ 326734 h 4877438"/>
              <a:gd name="connsiteX29" fmla="*/ 3155432 w 3291830"/>
              <a:gd name="connsiteY29" fmla="*/ 809721 h 4877438"/>
              <a:gd name="connsiteX30" fmla="*/ 3174126 w 3291830"/>
              <a:gd name="connsiteY30" fmla="*/ 873596 h 4877438"/>
              <a:gd name="connsiteX31" fmla="*/ 3150809 w 3291830"/>
              <a:gd name="connsiteY31" fmla="*/ 925158 h 4877438"/>
              <a:gd name="connsiteX32" fmla="*/ 2997200 w 3291830"/>
              <a:gd name="connsiteY32" fmla="*/ 1300022 h 4877438"/>
              <a:gd name="connsiteX33" fmla="*/ 2997200 w 3291830"/>
              <a:gd name="connsiteY33" fmla="*/ 1854453 h 4877438"/>
              <a:gd name="connsiteX34" fmla="*/ 2915920 w 3291830"/>
              <a:gd name="connsiteY34" fmla="*/ 1935733 h 4877438"/>
              <a:gd name="connsiteX35" fmla="*/ 2834640 w 3291830"/>
              <a:gd name="connsiteY35" fmla="*/ 1854453 h 4877438"/>
              <a:gd name="connsiteX36" fmla="*/ 2834640 w 3291830"/>
              <a:gd name="connsiteY36" fmla="*/ 1300022 h 4877438"/>
              <a:gd name="connsiteX37" fmla="*/ 2992547 w 3291830"/>
              <a:gd name="connsiteY37" fmla="*/ 858194 h 4877438"/>
              <a:gd name="connsiteX38" fmla="*/ 2318614 w 3291830"/>
              <a:gd name="connsiteY38" fmla="*/ 462543 h 4877438"/>
              <a:gd name="connsiteX39" fmla="*/ 2175754 w 3291830"/>
              <a:gd name="connsiteY39" fmla="*/ 447242 h 4877438"/>
              <a:gd name="connsiteX40" fmla="*/ 2153463 w 3291830"/>
              <a:gd name="connsiteY40" fmla="*/ 291266 h 4877438"/>
              <a:gd name="connsiteX41" fmla="*/ 2218436 w 3291830"/>
              <a:gd name="connsiteY41" fmla="*/ 264515 h 4877438"/>
              <a:gd name="connsiteX42" fmla="*/ 467350 w 3291830"/>
              <a:gd name="connsiteY42" fmla="*/ 1432183 h 4877438"/>
              <a:gd name="connsiteX43" fmla="*/ 467350 w 3291830"/>
              <a:gd name="connsiteY43" fmla="*/ 1854433 h 4877438"/>
              <a:gd name="connsiteX44" fmla="*/ 558790 w 3291830"/>
              <a:gd name="connsiteY44" fmla="*/ 2003134 h 4877438"/>
              <a:gd name="connsiteX45" fmla="*/ 558790 w 3291830"/>
              <a:gd name="connsiteY45" fmla="*/ 1476206 h 4877438"/>
              <a:gd name="connsiteX46" fmla="*/ 1127750 w 3291830"/>
              <a:gd name="connsiteY46" fmla="*/ 907246 h 4877438"/>
              <a:gd name="connsiteX47" fmla="*/ 2164070 w 3291830"/>
              <a:gd name="connsiteY47" fmla="*/ 907246 h 4877438"/>
              <a:gd name="connsiteX48" fmla="*/ 2733030 w 3291830"/>
              <a:gd name="connsiteY48" fmla="*/ 1476176 h 4877438"/>
              <a:gd name="connsiteX49" fmla="*/ 2733030 w 3291830"/>
              <a:gd name="connsiteY49" fmla="*/ 2141687 h 4877438"/>
              <a:gd name="connsiteX50" fmla="*/ 1339383 w 3291830"/>
              <a:gd name="connsiteY50" fmla="*/ 3178545 h 4877438"/>
              <a:gd name="connsiteX51" fmla="*/ 1296853 w 3291830"/>
              <a:gd name="connsiteY51" fmla="*/ 3344519 h 4877438"/>
              <a:gd name="connsiteX52" fmla="*/ 1776710 w 3291830"/>
              <a:gd name="connsiteY52" fmla="*/ 3439149 h 4877438"/>
              <a:gd name="connsiteX53" fmla="*/ 1873433 w 3291830"/>
              <a:gd name="connsiteY53" fmla="*/ 3501267 h 4877438"/>
              <a:gd name="connsiteX54" fmla="*/ 1645910 w 3291830"/>
              <a:gd name="connsiteY54" fmla="*/ 3060069 h 4877438"/>
              <a:gd name="connsiteX55" fmla="*/ 2570470 w 3291830"/>
              <a:gd name="connsiteY55" fmla="*/ 2135509 h 4877438"/>
              <a:gd name="connsiteX56" fmla="*/ 2570470 w 3291830"/>
              <a:gd name="connsiteY56" fmla="*/ 1476176 h 4877438"/>
              <a:gd name="connsiteX57" fmla="*/ 2164070 w 3291830"/>
              <a:gd name="connsiteY57" fmla="*/ 1069806 h 4877438"/>
              <a:gd name="connsiteX58" fmla="*/ 1127750 w 3291830"/>
              <a:gd name="connsiteY58" fmla="*/ 1069806 h 4877438"/>
              <a:gd name="connsiteX59" fmla="*/ 721350 w 3291830"/>
              <a:gd name="connsiteY59" fmla="*/ 1476206 h 4877438"/>
              <a:gd name="connsiteX60" fmla="*/ 721350 w 3291830"/>
              <a:gd name="connsiteY60" fmla="*/ 2135509 h 4877438"/>
              <a:gd name="connsiteX61" fmla="*/ 1645910 w 3291830"/>
              <a:gd name="connsiteY61" fmla="*/ 3060069 h 4877438"/>
              <a:gd name="connsiteX62" fmla="*/ 2468870 w 3291830"/>
              <a:gd name="connsiteY62" fmla="*/ 4460879 h 4877438"/>
              <a:gd name="connsiteX63" fmla="*/ 2225030 w 3291830"/>
              <a:gd name="connsiteY63" fmla="*/ 4460879 h 4877438"/>
              <a:gd name="connsiteX64" fmla="*/ 2143750 w 3291830"/>
              <a:gd name="connsiteY64" fmla="*/ 4542159 h 4877438"/>
              <a:gd name="connsiteX65" fmla="*/ 2225030 w 3291830"/>
              <a:gd name="connsiteY65" fmla="*/ 4623439 h 4877438"/>
              <a:gd name="connsiteX66" fmla="*/ 2468870 w 3291830"/>
              <a:gd name="connsiteY66" fmla="*/ 4623439 h 4877438"/>
              <a:gd name="connsiteX67" fmla="*/ 2550150 w 3291830"/>
              <a:gd name="connsiteY67" fmla="*/ 4542159 h 4877438"/>
              <a:gd name="connsiteX68" fmla="*/ 2468870 w 3291830"/>
              <a:gd name="connsiteY68" fmla="*/ 4460879 h 487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3291830" h="4877438">
                <a:moveTo>
                  <a:pt x="3291830" y="4316028"/>
                </a:moveTo>
                <a:lnTo>
                  <a:pt x="3291830" y="4796159"/>
                </a:lnTo>
                <a:cubicBezTo>
                  <a:pt x="3291830" y="4841046"/>
                  <a:pt x="3255437" y="4877439"/>
                  <a:pt x="3210550" y="4877439"/>
                </a:cubicBezTo>
                <a:cubicBezTo>
                  <a:pt x="3165663" y="4877439"/>
                  <a:pt x="3129270" y="4841046"/>
                  <a:pt x="3129270" y="4796159"/>
                </a:cubicBezTo>
                <a:lnTo>
                  <a:pt x="3129270" y="4316028"/>
                </a:lnTo>
                <a:cubicBezTo>
                  <a:pt x="3129270" y="3942191"/>
                  <a:pt x="2826756" y="3639657"/>
                  <a:pt x="2452888" y="3639667"/>
                </a:cubicBezTo>
                <a:cubicBezTo>
                  <a:pt x="2275993" y="3639667"/>
                  <a:pt x="2115495" y="3549547"/>
                  <a:pt x="2023537" y="3398590"/>
                </a:cubicBezTo>
                <a:cubicBezTo>
                  <a:pt x="2000189" y="3360257"/>
                  <a:pt x="2012330" y="3310239"/>
                  <a:pt x="2050674" y="3286891"/>
                </a:cubicBezTo>
                <a:cubicBezTo>
                  <a:pt x="2089008" y="3263533"/>
                  <a:pt x="2139016" y="3275685"/>
                  <a:pt x="2162373" y="3314028"/>
                </a:cubicBezTo>
                <a:cubicBezTo>
                  <a:pt x="2224573" y="3416147"/>
                  <a:pt x="2333173" y="3477107"/>
                  <a:pt x="2452888" y="3477107"/>
                </a:cubicBezTo>
                <a:cubicBezTo>
                  <a:pt x="2916560" y="3477086"/>
                  <a:pt x="3291830" y="3852316"/>
                  <a:pt x="3291830" y="4316028"/>
                </a:cubicBezTo>
                <a:close/>
                <a:moveTo>
                  <a:pt x="1873433" y="3501267"/>
                </a:moveTo>
                <a:cubicBezTo>
                  <a:pt x="1882994" y="3545128"/>
                  <a:pt x="1855186" y="3588430"/>
                  <a:pt x="1811325" y="3597990"/>
                </a:cubicBezTo>
                <a:cubicBezTo>
                  <a:pt x="1597416" y="3644594"/>
                  <a:pt x="1379860" y="3597939"/>
                  <a:pt x="1206642" y="3479708"/>
                </a:cubicBezTo>
                <a:cubicBezTo>
                  <a:pt x="1035162" y="3663472"/>
                  <a:pt x="808614" y="3639667"/>
                  <a:pt x="838942" y="3639667"/>
                </a:cubicBezTo>
                <a:cubicBezTo>
                  <a:pt x="465104" y="3639657"/>
                  <a:pt x="162560" y="3942160"/>
                  <a:pt x="162560" y="4316028"/>
                </a:cubicBezTo>
                <a:lnTo>
                  <a:pt x="162560" y="4796159"/>
                </a:lnTo>
                <a:cubicBezTo>
                  <a:pt x="162560" y="4841046"/>
                  <a:pt x="126167" y="4877439"/>
                  <a:pt x="81280" y="4877439"/>
                </a:cubicBezTo>
                <a:cubicBezTo>
                  <a:pt x="36393" y="4877439"/>
                  <a:pt x="0" y="4841046"/>
                  <a:pt x="0" y="4796159"/>
                </a:cubicBezTo>
                <a:lnTo>
                  <a:pt x="0" y="4316028"/>
                </a:lnTo>
                <a:cubicBezTo>
                  <a:pt x="0" y="3852366"/>
                  <a:pt x="375199" y="3477107"/>
                  <a:pt x="838921" y="3477107"/>
                </a:cubicBezTo>
                <a:cubicBezTo>
                  <a:pt x="1026495" y="3477107"/>
                  <a:pt x="1178560" y="3325977"/>
                  <a:pt x="1178560" y="3138352"/>
                </a:cubicBezTo>
                <a:lnTo>
                  <a:pt x="1178560" y="3116945"/>
                </a:lnTo>
                <a:cubicBezTo>
                  <a:pt x="823783" y="2947303"/>
                  <a:pt x="574761" y="2590819"/>
                  <a:pt x="559582" y="2175692"/>
                </a:cubicBezTo>
                <a:cubicBezTo>
                  <a:pt x="413583" y="2140589"/>
                  <a:pt x="304800" y="2009911"/>
                  <a:pt x="304800" y="1854433"/>
                </a:cubicBezTo>
                <a:lnTo>
                  <a:pt x="304800" y="1433067"/>
                </a:lnTo>
                <a:cubicBezTo>
                  <a:pt x="300360" y="1226819"/>
                  <a:pt x="330982" y="710254"/>
                  <a:pt x="707624" y="347197"/>
                </a:cubicBezTo>
                <a:cubicBezTo>
                  <a:pt x="1172698" y="-101124"/>
                  <a:pt x="1918523" y="-72645"/>
                  <a:pt x="2466940" y="191363"/>
                </a:cubicBezTo>
                <a:cubicBezTo>
                  <a:pt x="2520391" y="217118"/>
                  <a:pt x="2528509" y="289335"/>
                  <a:pt x="2484120" y="326734"/>
                </a:cubicBezTo>
                <a:cubicBezTo>
                  <a:pt x="2761945" y="394502"/>
                  <a:pt x="3001518" y="565291"/>
                  <a:pt x="3155432" y="809721"/>
                </a:cubicBezTo>
                <a:cubicBezTo>
                  <a:pt x="3163377" y="822309"/>
                  <a:pt x="3177926" y="842070"/>
                  <a:pt x="3174126" y="873596"/>
                </a:cubicBezTo>
                <a:cubicBezTo>
                  <a:pt x="3171769" y="893215"/>
                  <a:pt x="3165927" y="909817"/>
                  <a:pt x="3150809" y="925158"/>
                </a:cubicBezTo>
                <a:cubicBezTo>
                  <a:pt x="3051749" y="1025621"/>
                  <a:pt x="2997200" y="1158747"/>
                  <a:pt x="2997200" y="1300022"/>
                </a:cubicBezTo>
                <a:lnTo>
                  <a:pt x="2997200" y="1854453"/>
                </a:lnTo>
                <a:cubicBezTo>
                  <a:pt x="2997200" y="1899340"/>
                  <a:pt x="2960807" y="1935733"/>
                  <a:pt x="2915920" y="1935733"/>
                </a:cubicBezTo>
                <a:cubicBezTo>
                  <a:pt x="2871033" y="1935733"/>
                  <a:pt x="2834640" y="1899340"/>
                  <a:pt x="2834640" y="1854453"/>
                </a:cubicBezTo>
                <a:lnTo>
                  <a:pt x="2834640" y="1300022"/>
                </a:lnTo>
                <a:cubicBezTo>
                  <a:pt x="2834640" y="1137086"/>
                  <a:pt x="2890307" y="982430"/>
                  <a:pt x="2992547" y="858194"/>
                </a:cubicBezTo>
                <a:cubicBezTo>
                  <a:pt x="2836713" y="635324"/>
                  <a:pt x="2593584" y="491987"/>
                  <a:pt x="2318614" y="462543"/>
                </a:cubicBezTo>
                <a:lnTo>
                  <a:pt x="2175754" y="447242"/>
                </a:lnTo>
                <a:cubicBezTo>
                  <a:pt x="2092218" y="438301"/>
                  <a:pt x="2075830" y="323219"/>
                  <a:pt x="2153463" y="291266"/>
                </a:cubicBezTo>
                <a:lnTo>
                  <a:pt x="2218436" y="264515"/>
                </a:lnTo>
                <a:cubicBezTo>
                  <a:pt x="1372250" y="-30481"/>
                  <a:pt x="467350" y="297291"/>
                  <a:pt x="467350" y="1432183"/>
                </a:cubicBezTo>
                <a:lnTo>
                  <a:pt x="467350" y="1854433"/>
                </a:lnTo>
                <a:cubicBezTo>
                  <a:pt x="467350" y="1918928"/>
                  <a:pt x="504495" y="1974981"/>
                  <a:pt x="558790" y="2003134"/>
                </a:cubicBezTo>
                <a:lnTo>
                  <a:pt x="558790" y="1476206"/>
                </a:lnTo>
                <a:cubicBezTo>
                  <a:pt x="558790" y="1162486"/>
                  <a:pt x="814029" y="907246"/>
                  <a:pt x="1127750" y="907246"/>
                </a:cubicBezTo>
                <a:lnTo>
                  <a:pt x="2164070" y="907246"/>
                </a:lnTo>
                <a:cubicBezTo>
                  <a:pt x="2477791" y="907246"/>
                  <a:pt x="2733030" y="1162466"/>
                  <a:pt x="2733030" y="1476176"/>
                </a:cubicBezTo>
                <a:lnTo>
                  <a:pt x="2733030" y="2141687"/>
                </a:lnTo>
                <a:cubicBezTo>
                  <a:pt x="2733030" y="2848558"/>
                  <a:pt x="2042272" y="3385474"/>
                  <a:pt x="1339383" y="3178545"/>
                </a:cubicBezTo>
                <a:cubicBezTo>
                  <a:pt x="1334811" y="3236538"/>
                  <a:pt x="1320373" y="3292500"/>
                  <a:pt x="1296853" y="3344519"/>
                </a:cubicBezTo>
                <a:cubicBezTo>
                  <a:pt x="1433586" y="3438417"/>
                  <a:pt x="1606255" y="3476294"/>
                  <a:pt x="1776710" y="3439149"/>
                </a:cubicBezTo>
                <a:cubicBezTo>
                  <a:pt x="1820570" y="3429598"/>
                  <a:pt x="1863872" y="3457406"/>
                  <a:pt x="1873433" y="3501267"/>
                </a:cubicBezTo>
                <a:close/>
                <a:moveTo>
                  <a:pt x="1645910" y="3060069"/>
                </a:moveTo>
                <a:cubicBezTo>
                  <a:pt x="2155718" y="3060069"/>
                  <a:pt x="2570470" y="2645318"/>
                  <a:pt x="2570470" y="2135509"/>
                </a:cubicBezTo>
                <a:lnTo>
                  <a:pt x="2570470" y="1476176"/>
                </a:lnTo>
                <a:cubicBezTo>
                  <a:pt x="2570470" y="1252107"/>
                  <a:pt x="2388159" y="1069806"/>
                  <a:pt x="2164070" y="1069806"/>
                </a:cubicBezTo>
                <a:lnTo>
                  <a:pt x="1127750" y="1069806"/>
                </a:lnTo>
                <a:cubicBezTo>
                  <a:pt x="903661" y="1069806"/>
                  <a:pt x="721350" y="1252117"/>
                  <a:pt x="721350" y="1476206"/>
                </a:cubicBezTo>
                <a:lnTo>
                  <a:pt x="721350" y="2135509"/>
                </a:lnTo>
                <a:cubicBezTo>
                  <a:pt x="721350" y="2645318"/>
                  <a:pt x="1136101" y="3060069"/>
                  <a:pt x="1645910" y="3060069"/>
                </a:cubicBezTo>
                <a:close/>
                <a:moveTo>
                  <a:pt x="2468870" y="4460879"/>
                </a:moveTo>
                <a:lnTo>
                  <a:pt x="2225030" y="4460879"/>
                </a:lnTo>
                <a:cubicBezTo>
                  <a:pt x="2180143" y="4460879"/>
                  <a:pt x="2143750" y="4497272"/>
                  <a:pt x="2143750" y="4542159"/>
                </a:cubicBezTo>
                <a:cubicBezTo>
                  <a:pt x="2143750" y="4587046"/>
                  <a:pt x="2180143" y="4623439"/>
                  <a:pt x="2225030" y="4623439"/>
                </a:cubicBezTo>
                <a:lnTo>
                  <a:pt x="2468870" y="4623439"/>
                </a:lnTo>
                <a:cubicBezTo>
                  <a:pt x="2513757" y="4623439"/>
                  <a:pt x="2550150" y="4587046"/>
                  <a:pt x="2550150" y="4542159"/>
                </a:cubicBezTo>
                <a:cubicBezTo>
                  <a:pt x="2550150" y="4497272"/>
                  <a:pt x="2513757" y="4460879"/>
                  <a:pt x="2468870" y="4460879"/>
                </a:cubicBezTo>
                <a:close/>
              </a:path>
            </a:pathLst>
          </a:custGeom>
          <a:solidFill>
            <a:schemeClr val="tx1"/>
          </a:solidFill>
          <a:ln w="10160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A634C773-3E61-4D88-A1DC-BB498D02E460}"/>
              </a:ext>
            </a:extLst>
          </p:cNvPr>
          <p:cNvSpPr/>
          <p:nvPr/>
        </p:nvSpPr>
        <p:spPr>
          <a:xfrm>
            <a:off x="1293950" y="602108"/>
            <a:ext cx="942975" cy="942975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Gráfico 11">
            <a:extLst>
              <a:ext uri="{FF2B5EF4-FFF2-40B4-BE49-F238E27FC236}">
                <a16:creationId xmlns:a16="http://schemas.microsoft.com/office/drawing/2014/main" id="{308E5943-6A7B-48F9-9572-653166D631F8}"/>
              </a:ext>
            </a:extLst>
          </p:cNvPr>
          <p:cNvSpPr/>
          <p:nvPr/>
        </p:nvSpPr>
        <p:spPr>
          <a:xfrm>
            <a:off x="1530626" y="770662"/>
            <a:ext cx="469624" cy="589736"/>
          </a:xfrm>
          <a:custGeom>
            <a:avLst/>
            <a:gdLst>
              <a:gd name="connsiteX0" fmla="*/ 3587961 w 3883332"/>
              <a:gd name="connsiteY0" fmla="*/ 4315094 h 4876546"/>
              <a:gd name="connsiteX1" fmla="*/ 3587961 w 3883332"/>
              <a:gd name="connsiteY1" fmla="*/ 4795226 h 4876546"/>
              <a:gd name="connsiteX2" fmla="*/ 3506681 w 3883332"/>
              <a:gd name="connsiteY2" fmla="*/ 4876506 h 4876546"/>
              <a:gd name="connsiteX3" fmla="*/ 3425401 w 3883332"/>
              <a:gd name="connsiteY3" fmla="*/ 4795226 h 4876546"/>
              <a:gd name="connsiteX4" fmla="*/ 3425401 w 3883332"/>
              <a:gd name="connsiteY4" fmla="*/ 4315094 h 4876546"/>
              <a:gd name="connsiteX5" fmla="*/ 2749019 w 3883332"/>
              <a:gd name="connsiteY5" fmla="*/ 3638733 h 4876546"/>
              <a:gd name="connsiteX6" fmla="*/ 2319678 w 3883332"/>
              <a:gd name="connsiteY6" fmla="*/ 3397646 h 4876546"/>
              <a:gd name="connsiteX7" fmla="*/ 2346815 w 3883332"/>
              <a:gd name="connsiteY7" fmla="*/ 3285957 h 4876546"/>
              <a:gd name="connsiteX8" fmla="*/ 2458504 w 3883332"/>
              <a:gd name="connsiteY8" fmla="*/ 3313095 h 4876546"/>
              <a:gd name="connsiteX9" fmla="*/ 2749019 w 3883332"/>
              <a:gd name="connsiteY9" fmla="*/ 3476173 h 4876546"/>
              <a:gd name="connsiteX10" fmla="*/ 3587961 w 3883332"/>
              <a:gd name="connsiteY10" fmla="*/ 4315094 h 4876546"/>
              <a:gd name="connsiteX11" fmla="*/ 3826477 w 3883332"/>
              <a:gd name="connsiteY11" fmla="*/ 2822367 h 4876546"/>
              <a:gd name="connsiteX12" fmla="*/ 3808798 w 3883332"/>
              <a:gd name="connsiteY12" fmla="*/ 2429185 h 4876546"/>
              <a:gd name="connsiteX13" fmla="*/ 3653269 w 3883332"/>
              <a:gd name="connsiteY13" fmla="*/ 2237730 h 4876546"/>
              <a:gd name="connsiteX14" fmla="*/ 3622464 w 3883332"/>
              <a:gd name="connsiteY14" fmla="*/ 2083653 h 4876546"/>
              <a:gd name="connsiteX15" fmla="*/ 3714402 w 3883332"/>
              <a:gd name="connsiteY15" fmla="*/ 1778610 h 4876546"/>
              <a:gd name="connsiteX16" fmla="*/ 3580676 w 3883332"/>
              <a:gd name="connsiteY16" fmla="*/ 1408034 h 4876546"/>
              <a:gd name="connsiteX17" fmla="*/ 3397938 w 3883332"/>
              <a:gd name="connsiteY17" fmla="*/ 1285027 h 4876546"/>
              <a:gd name="connsiteX18" fmla="*/ 3328007 w 3883332"/>
              <a:gd name="connsiteY18" fmla="*/ 1099891 h 4876546"/>
              <a:gd name="connsiteX19" fmla="*/ 3015302 w 3883332"/>
              <a:gd name="connsiteY19" fmla="*/ 678566 h 4876546"/>
              <a:gd name="connsiteX20" fmla="*/ 2934490 w 3883332"/>
              <a:gd name="connsiteY20" fmla="*/ 675132 h 4876546"/>
              <a:gd name="connsiteX21" fmla="*/ 2654937 w 3883332"/>
              <a:gd name="connsiteY21" fmla="*/ 440954 h 4876546"/>
              <a:gd name="connsiteX22" fmla="*/ 2649238 w 3883332"/>
              <a:gd name="connsiteY22" fmla="*/ 412618 h 4876546"/>
              <a:gd name="connsiteX23" fmla="*/ 2152678 w 3883332"/>
              <a:gd name="connsiteY23" fmla="*/ 189636 h 4876546"/>
              <a:gd name="connsiteX24" fmla="*/ 1942203 w 3883332"/>
              <a:gd name="connsiteY24" fmla="*/ 162479 h 4876546"/>
              <a:gd name="connsiteX25" fmla="*/ 1874314 w 3883332"/>
              <a:gd name="connsiteY25" fmla="*/ 96012 h 4876546"/>
              <a:gd name="connsiteX26" fmla="*/ 1400147 w 3883332"/>
              <a:gd name="connsiteY26" fmla="*/ 96012 h 4876546"/>
              <a:gd name="connsiteX27" fmla="*/ 1251831 w 3883332"/>
              <a:gd name="connsiteY27" fmla="*/ 241229 h 4876546"/>
              <a:gd name="connsiteX28" fmla="*/ 1157638 w 3883332"/>
              <a:gd name="connsiteY28" fmla="*/ 288737 h 4876546"/>
              <a:gd name="connsiteX29" fmla="*/ 851009 w 3883332"/>
              <a:gd name="connsiteY29" fmla="*/ 339425 h 4876546"/>
              <a:gd name="connsiteX30" fmla="*/ 496049 w 3883332"/>
              <a:gd name="connsiteY30" fmla="*/ 885647 h 4876546"/>
              <a:gd name="connsiteX31" fmla="*/ 556278 w 3883332"/>
              <a:gd name="connsiteY31" fmla="*/ 1101883 h 4876546"/>
              <a:gd name="connsiteX32" fmla="*/ 487687 w 3883332"/>
              <a:gd name="connsiteY32" fmla="*/ 1283960 h 4876546"/>
              <a:gd name="connsiteX33" fmla="*/ 301526 w 3883332"/>
              <a:gd name="connsiteY33" fmla="*/ 1409294 h 4876546"/>
              <a:gd name="connsiteX34" fmla="*/ 169039 w 3883332"/>
              <a:gd name="connsiteY34" fmla="*/ 1776466 h 4876546"/>
              <a:gd name="connsiteX35" fmla="*/ 262064 w 3883332"/>
              <a:gd name="connsiteY35" fmla="*/ 2085167 h 4876546"/>
              <a:gd name="connsiteX36" fmla="*/ 231818 w 3883332"/>
              <a:gd name="connsiteY36" fmla="*/ 2236480 h 4876546"/>
              <a:gd name="connsiteX37" fmla="*/ 73860 w 3883332"/>
              <a:gd name="connsiteY37" fmla="*/ 2430922 h 4876546"/>
              <a:gd name="connsiteX38" fmla="*/ 56334 w 3883332"/>
              <a:gd name="connsiteY38" fmla="*/ 2820508 h 4876546"/>
              <a:gd name="connsiteX39" fmla="*/ 208460 w 3883332"/>
              <a:gd name="connsiteY39" fmla="*/ 3046070 h 4876546"/>
              <a:gd name="connsiteX40" fmla="*/ 199946 w 3883332"/>
              <a:gd name="connsiteY40" fmla="*/ 3241782 h 4876546"/>
              <a:gd name="connsiteX41" fmla="*/ 177421 w 3883332"/>
              <a:gd name="connsiteY41" fmla="*/ 3269702 h 4876546"/>
              <a:gd name="connsiteX42" fmla="*/ 207566 w 3883332"/>
              <a:gd name="connsiteY42" fmla="*/ 3775162 h 4876546"/>
              <a:gd name="connsiteX43" fmla="*/ 264432 w 3883332"/>
              <a:gd name="connsiteY43" fmla="*/ 3798367 h 4876546"/>
              <a:gd name="connsiteX44" fmla="*/ 321317 w 3883332"/>
              <a:gd name="connsiteY44" fmla="*/ 3659012 h 4876546"/>
              <a:gd name="connsiteX45" fmla="*/ 303974 w 3883332"/>
              <a:gd name="connsiteY45" fmla="*/ 3371739 h 4876546"/>
              <a:gd name="connsiteX46" fmla="*/ 326489 w 3883332"/>
              <a:gd name="connsiteY46" fmla="*/ 3343829 h 4876546"/>
              <a:gd name="connsiteX47" fmla="*/ 343243 w 3883332"/>
              <a:gd name="connsiteY47" fmla="*/ 2955188 h 4876546"/>
              <a:gd name="connsiteX48" fmla="*/ 191107 w 3883332"/>
              <a:gd name="connsiteY48" fmla="*/ 2729616 h 4876546"/>
              <a:gd name="connsiteX49" fmla="*/ 200027 w 3883332"/>
              <a:gd name="connsiteY49" fmla="*/ 2533416 h 4876546"/>
              <a:gd name="connsiteX50" fmla="*/ 357995 w 3883332"/>
              <a:gd name="connsiteY50" fmla="*/ 2338974 h 4876546"/>
              <a:gd name="connsiteX51" fmla="*/ 417715 w 3883332"/>
              <a:gd name="connsiteY51" fmla="*/ 2038269 h 4876546"/>
              <a:gd name="connsiteX52" fmla="*/ 324680 w 3883332"/>
              <a:gd name="connsiteY52" fmla="*/ 1729557 h 4876546"/>
              <a:gd name="connsiteX53" fmla="*/ 392305 w 3883332"/>
              <a:gd name="connsiteY53" fmla="*/ 1544147 h 4876546"/>
              <a:gd name="connsiteX54" fmla="*/ 578457 w 3883332"/>
              <a:gd name="connsiteY54" fmla="*/ 1418824 h 4876546"/>
              <a:gd name="connsiteX55" fmla="*/ 712874 w 3883332"/>
              <a:gd name="connsiteY55" fmla="*/ 1058276 h 4876546"/>
              <a:gd name="connsiteX56" fmla="*/ 652645 w 3883332"/>
              <a:gd name="connsiteY56" fmla="*/ 842040 h 4876546"/>
              <a:gd name="connsiteX57" fmla="*/ 877527 w 3883332"/>
              <a:gd name="connsiteY57" fmla="*/ 499801 h 4876546"/>
              <a:gd name="connsiteX58" fmla="*/ 1184166 w 3883332"/>
              <a:gd name="connsiteY58" fmla="*/ 449113 h 4876546"/>
              <a:gd name="connsiteX59" fmla="*/ 1365562 w 3883332"/>
              <a:gd name="connsiteY59" fmla="*/ 357388 h 4876546"/>
              <a:gd name="connsiteX60" fmla="*/ 1513878 w 3883332"/>
              <a:gd name="connsiteY60" fmla="*/ 212161 h 4876546"/>
              <a:gd name="connsiteX61" fmla="*/ 1760583 w 3883332"/>
              <a:gd name="connsiteY61" fmla="*/ 212161 h 4876546"/>
              <a:gd name="connsiteX62" fmla="*/ 1828472 w 3883332"/>
              <a:gd name="connsiteY62" fmla="*/ 278638 h 4876546"/>
              <a:gd name="connsiteX63" fmla="*/ 2232373 w 3883332"/>
              <a:gd name="connsiteY63" fmla="*/ 331328 h 4876546"/>
              <a:gd name="connsiteX64" fmla="*/ 2489878 w 3883332"/>
              <a:gd name="connsiteY64" fmla="*/ 444683 h 4876546"/>
              <a:gd name="connsiteX65" fmla="*/ 2495578 w 3883332"/>
              <a:gd name="connsiteY65" fmla="*/ 473019 h 4876546"/>
              <a:gd name="connsiteX66" fmla="*/ 2927581 w 3883332"/>
              <a:gd name="connsiteY66" fmla="*/ 837560 h 4876546"/>
              <a:gd name="connsiteX67" fmla="*/ 3008394 w 3883332"/>
              <a:gd name="connsiteY67" fmla="*/ 840994 h 4876546"/>
              <a:gd name="connsiteX68" fmla="*/ 3171340 w 3883332"/>
              <a:gd name="connsiteY68" fmla="*/ 1056559 h 4876546"/>
              <a:gd name="connsiteX69" fmla="*/ 3307159 w 3883332"/>
              <a:gd name="connsiteY69" fmla="*/ 1419891 h 4876546"/>
              <a:gd name="connsiteX70" fmla="*/ 3489896 w 3883332"/>
              <a:gd name="connsiteY70" fmla="*/ 1542898 h 4876546"/>
              <a:gd name="connsiteX71" fmla="*/ 3558751 w 3883332"/>
              <a:gd name="connsiteY71" fmla="*/ 1731701 h 4876546"/>
              <a:gd name="connsiteX72" fmla="*/ 3466813 w 3883332"/>
              <a:gd name="connsiteY72" fmla="*/ 2036755 h 4876546"/>
              <a:gd name="connsiteX73" fmla="*/ 3527102 w 3883332"/>
              <a:gd name="connsiteY73" fmla="*/ 2340224 h 4876546"/>
              <a:gd name="connsiteX74" fmla="*/ 3682632 w 3883332"/>
              <a:gd name="connsiteY74" fmla="*/ 2531679 h 4876546"/>
              <a:gd name="connsiteX75" fmla="*/ 3691715 w 3883332"/>
              <a:gd name="connsiteY75" fmla="*/ 2731476 h 4876546"/>
              <a:gd name="connsiteX76" fmla="*/ 3542088 w 3883332"/>
              <a:gd name="connsiteY76" fmla="*/ 2953340 h 4876546"/>
              <a:gd name="connsiteX77" fmla="*/ 3559005 w 3883332"/>
              <a:gd name="connsiteY77" fmla="*/ 3345566 h 4876546"/>
              <a:gd name="connsiteX78" fmla="*/ 3622840 w 3883332"/>
              <a:gd name="connsiteY78" fmla="*/ 3460527 h 4876546"/>
              <a:gd name="connsiteX79" fmla="*/ 3719583 w 3883332"/>
              <a:gd name="connsiteY79" fmla="*/ 3522604 h 4876546"/>
              <a:gd name="connsiteX80" fmla="*/ 3781661 w 3883332"/>
              <a:gd name="connsiteY80" fmla="*/ 3425861 h 4876546"/>
              <a:gd name="connsiteX81" fmla="*/ 3685527 w 3883332"/>
              <a:gd name="connsiteY81" fmla="*/ 3243519 h 4876546"/>
              <a:gd name="connsiteX82" fmla="*/ 3676851 w 3883332"/>
              <a:gd name="connsiteY82" fmla="*/ 3044221 h 4876546"/>
              <a:gd name="connsiteX83" fmla="*/ 2995003 w 3883332"/>
              <a:gd name="connsiteY83" fmla="*/ 3899256 h 4876546"/>
              <a:gd name="connsiteX84" fmla="*/ 1368183 w 3883332"/>
              <a:gd name="connsiteY84" fmla="*/ 3581675 h 4876546"/>
              <a:gd name="connsiteX85" fmla="*/ 1635534 w 3883332"/>
              <a:gd name="connsiteY85" fmla="*/ 3177337 h 4876546"/>
              <a:gd name="connsiteX86" fmla="*/ 3029130 w 3883332"/>
              <a:gd name="connsiteY86" fmla="*/ 2143100 h 4876546"/>
              <a:gd name="connsiteX87" fmla="*/ 3029161 w 3883332"/>
              <a:gd name="connsiteY87" fmla="*/ 1719133 h 4876546"/>
              <a:gd name="connsiteX88" fmla="*/ 2216361 w 3883332"/>
              <a:gd name="connsiteY88" fmla="*/ 906333 h 4876546"/>
              <a:gd name="connsiteX89" fmla="*/ 1937489 w 3883332"/>
              <a:gd name="connsiteY89" fmla="*/ 906333 h 4876546"/>
              <a:gd name="connsiteX90" fmla="*/ 1308504 w 3883332"/>
              <a:gd name="connsiteY90" fmla="*/ 1298743 h 4876546"/>
              <a:gd name="connsiteX91" fmla="*/ 1252532 w 3883332"/>
              <a:gd name="connsiteY91" fmla="*/ 1651132 h 4876546"/>
              <a:gd name="connsiteX92" fmla="*/ 802271 w 3883332"/>
              <a:gd name="connsiteY92" fmla="*/ 2175805 h 4876546"/>
              <a:gd name="connsiteX93" fmla="*/ 775480 w 3883332"/>
              <a:gd name="connsiteY93" fmla="*/ 2287585 h 4876546"/>
              <a:gd name="connsiteX94" fmla="*/ 887260 w 3883332"/>
              <a:gd name="connsiteY94" fmla="*/ 2314377 h 4876546"/>
              <a:gd name="connsiteX95" fmla="*/ 1412359 w 3883332"/>
              <a:gd name="connsiteY95" fmla="*/ 1680810 h 4876546"/>
              <a:gd name="connsiteX96" fmla="*/ 1457988 w 3883332"/>
              <a:gd name="connsiteY96" fmla="*/ 1362629 h 4876546"/>
              <a:gd name="connsiteX97" fmla="*/ 1937489 w 3883332"/>
              <a:gd name="connsiteY97" fmla="*/ 1068913 h 4876546"/>
              <a:gd name="connsiteX98" fmla="*/ 2216361 w 3883332"/>
              <a:gd name="connsiteY98" fmla="*/ 1068913 h 4876546"/>
              <a:gd name="connsiteX99" fmla="*/ 2866601 w 3883332"/>
              <a:gd name="connsiteY99" fmla="*/ 1719153 h 4876546"/>
              <a:gd name="connsiteX100" fmla="*/ 2866601 w 3883332"/>
              <a:gd name="connsiteY100" fmla="*/ 2134616 h 4876546"/>
              <a:gd name="connsiteX101" fmla="*/ 1942041 w 3883332"/>
              <a:gd name="connsiteY101" fmla="*/ 3059176 h 4876546"/>
              <a:gd name="connsiteX102" fmla="*/ 1100264 w 3883332"/>
              <a:gd name="connsiteY102" fmla="*/ 2517618 h 4876546"/>
              <a:gd name="connsiteX103" fmla="*/ 992599 w 3883332"/>
              <a:gd name="connsiteY103" fmla="*/ 2477364 h 4876546"/>
              <a:gd name="connsiteX104" fmla="*/ 952345 w 3883332"/>
              <a:gd name="connsiteY104" fmla="*/ 2585029 h 4876546"/>
              <a:gd name="connsiteX105" fmla="*/ 1474670 w 3883332"/>
              <a:gd name="connsiteY105" fmla="*/ 3115544 h 4876546"/>
              <a:gd name="connsiteX106" fmla="*/ 1474670 w 3883332"/>
              <a:gd name="connsiteY106" fmla="*/ 3137459 h 4876546"/>
              <a:gd name="connsiteX107" fmla="*/ 1135052 w 3883332"/>
              <a:gd name="connsiteY107" fmla="*/ 3476214 h 4876546"/>
              <a:gd name="connsiteX108" fmla="*/ 296110 w 3883332"/>
              <a:gd name="connsiteY108" fmla="*/ 4315135 h 4876546"/>
              <a:gd name="connsiteX109" fmla="*/ 296110 w 3883332"/>
              <a:gd name="connsiteY109" fmla="*/ 4795266 h 4876546"/>
              <a:gd name="connsiteX110" fmla="*/ 377390 w 3883332"/>
              <a:gd name="connsiteY110" fmla="*/ 4876546 h 4876546"/>
              <a:gd name="connsiteX111" fmla="*/ 458670 w 3883332"/>
              <a:gd name="connsiteY111" fmla="*/ 4795266 h 4876546"/>
              <a:gd name="connsiteX112" fmla="*/ 458670 w 3883332"/>
              <a:gd name="connsiteY112" fmla="*/ 4315135 h 4876546"/>
              <a:gd name="connsiteX113" fmla="*/ 1135052 w 3883332"/>
              <a:gd name="connsiteY113" fmla="*/ 3638774 h 4876546"/>
              <a:gd name="connsiteX114" fmla="*/ 1179421 w 3883332"/>
              <a:gd name="connsiteY114" fmla="*/ 3636752 h 4876546"/>
              <a:gd name="connsiteX115" fmla="*/ 3038579 w 3883332"/>
              <a:gd name="connsiteY115" fmla="*/ 4055892 h 4876546"/>
              <a:gd name="connsiteX116" fmla="*/ 3095099 w 3883332"/>
              <a:gd name="connsiteY116" fmla="*/ 3955796 h 4876546"/>
              <a:gd name="connsiteX117" fmla="*/ 2995003 w 3883332"/>
              <a:gd name="connsiteY117" fmla="*/ 3899256 h 4876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3883332" h="4876546">
                <a:moveTo>
                  <a:pt x="3587961" y="4315094"/>
                </a:moveTo>
                <a:lnTo>
                  <a:pt x="3587961" y="4795226"/>
                </a:lnTo>
                <a:cubicBezTo>
                  <a:pt x="3587961" y="4840113"/>
                  <a:pt x="3551568" y="4876506"/>
                  <a:pt x="3506681" y="4876506"/>
                </a:cubicBezTo>
                <a:cubicBezTo>
                  <a:pt x="3461794" y="4876506"/>
                  <a:pt x="3425401" y="4840113"/>
                  <a:pt x="3425401" y="4795226"/>
                </a:cubicBezTo>
                <a:lnTo>
                  <a:pt x="3425401" y="4315094"/>
                </a:lnTo>
                <a:cubicBezTo>
                  <a:pt x="3425401" y="3941257"/>
                  <a:pt x="3122887" y="3638733"/>
                  <a:pt x="2749019" y="3638733"/>
                </a:cubicBezTo>
                <a:cubicBezTo>
                  <a:pt x="2572123" y="3638733"/>
                  <a:pt x="2411615" y="3548614"/>
                  <a:pt x="2319678" y="3397646"/>
                </a:cubicBezTo>
                <a:cubicBezTo>
                  <a:pt x="2296320" y="3359313"/>
                  <a:pt x="2308471" y="3309305"/>
                  <a:pt x="2346815" y="3285957"/>
                </a:cubicBezTo>
                <a:cubicBezTo>
                  <a:pt x="2385128" y="3262579"/>
                  <a:pt x="2435146" y="3274741"/>
                  <a:pt x="2458504" y="3313095"/>
                </a:cubicBezTo>
                <a:cubicBezTo>
                  <a:pt x="2520703" y="3415213"/>
                  <a:pt x="2629314" y="3476173"/>
                  <a:pt x="2749019" y="3476173"/>
                </a:cubicBezTo>
                <a:cubicBezTo>
                  <a:pt x="3212691" y="3476153"/>
                  <a:pt x="3587961" y="3851382"/>
                  <a:pt x="3587961" y="4315094"/>
                </a:cubicBezTo>
                <a:close/>
                <a:moveTo>
                  <a:pt x="3826477" y="2822367"/>
                </a:moveTo>
                <a:cubicBezTo>
                  <a:pt x="3908346" y="2700985"/>
                  <a:pt x="3901234" y="2542977"/>
                  <a:pt x="3808798" y="2429185"/>
                </a:cubicBezTo>
                <a:lnTo>
                  <a:pt x="3653269" y="2237730"/>
                </a:lnTo>
                <a:cubicBezTo>
                  <a:pt x="3617983" y="2194306"/>
                  <a:pt x="3606482" y="2136709"/>
                  <a:pt x="3622464" y="2083653"/>
                </a:cubicBezTo>
                <a:lnTo>
                  <a:pt x="3714402" y="1778610"/>
                </a:lnTo>
                <a:cubicBezTo>
                  <a:pt x="3756444" y="1639113"/>
                  <a:pt x="3702698" y="1490177"/>
                  <a:pt x="3580676" y="1408034"/>
                </a:cubicBezTo>
                <a:lnTo>
                  <a:pt x="3397938" y="1285027"/>
                </a:lnTo>
                <a:cubicBezTo>
                  <a:pt x="3336856" y="1243909"/>
                  <a:pt x="3308764" y="1169518"/>
                  <a:pt x="3328007" y="1099891"/>
                </a:cubicBezTo>
                <a:cubicBezTo>
                  <a:pt x="3385066" y="893663"/>
                  <a:pt x="3233194" y="687863"/>
                  <a:pt x="3015302" y="678566"/>
                </a:cubicBezTo>
                <a:lnTo>
                  <a:pt x="2934490" y="675132"/>
                </a:lnTo>
                <a:cubicBezTo>
                  <a:pt x="2796456" y="669260"/>
                  <a:pt x="2681506" y="572953"/>
                  <a:pt x="2654937" y="440954"/>
                </a:cubicBezTo>
                <a:lnTo>
                  <a:pt x="2649238" y="412618"/>
                </a:lnTo>
                <a:cubicBezTo>
                  <a:pt x="2604066" y="188123"/>
                  <a:pt x="2349619" y="78872"/>
                  <a:pt x="2152678" y="189636"/>
                </a:cubicBezTo>
                <a:cubicBezTo>
                  <a:pt x="2084331" y="228072"/>
                  <a:pt x="1997789" y="216906"/>
                  <a:pt x="1942203" y="162479"/>
                </a:cubicBezTo>
                <a:lnTo>
                  <a:pt x="1874314" y="96012"/>
                </a:lnTo>
                <a:cubicBezTo>
                  <a:pt x="1743585" y="-32004"/>
                  <a:pt x="1530876" y="-32004"/>
                  <a:pt x="1400147" y="96012"/>
                </a:cubicBezTo>
                <a:lnTo>
                  <a:pt x="1251831" y="241229"/>
                </a:lnTo>
                <a:cubicBezTo>
                  <a:pt x="1226167" y="266365"/>
                  <a:pt x="1193594" y="282783"/>
                  <a:pt x="1157638" y="288737"/>
                </a:cubicBezTo>
                <a:lnTo>
                  <a:pt x="851009" y="339425"/>
                </a:lnTo>
                <a:cubicBezTo>
                  <a:pt x="590944" y="382433"/>
                  <a:pt x="426859" y="637184"/>
                  <a:pt x="496049" y="885647"/>
                </a:cubicBezTo>
                <a:lnTo>
                  <a:pt x="556278" y="1101883"/>
                </a:lnTo>
                <a:cubicBezTo>
                  <a:pt x="575348" y="1170341"/>
                  <a:pt x="547794" y="1243513"/>
                  <a:pt x="487687" y="1283960"/>
                </a:cubicBezTo>
                <a:lnTo>
                  <a:pt x="301526" y="1409294"/>
                </a:lnTo>
                <a:cubicBezTo>
                  <a:pt x="180632" y="1490696"/>
                  <a:pt x="127383" y="1638249"/>
                  <a:pt x="169039" y="1776466"/>
                </a:cubicBezTo>
                <a:lnTo>
                  <a:pt x="262064" y="2085167"/>
                </a:lnTo>
                <a:cubicBezTo>
                  <a:pt x="277761" y="2137268"/>
                  <a:pt x="266464" y="2193829"/>
                  <a:pt x="231818" y="2236480"/>
                </a:cubicBezTo>
                <a:lnTo>
                  <a:pt x="73860" y="2430922"/>
                </a:lnTo>
                <a:cubicBezTo>
                  <a:pt x="-17742" y="2543678"/>
                  <a:pt x="-24783" y="2700244"/>
                  <a:pt x="56334" y="2820508"/>
                </a:cubicBezTo>
                <a:lnTo>
                  <a:pt x="208460" y="3046070"/>
                </a:lnTo>
                <a:cubicBezTo>
                  <a:pt x="249131" y="3106380"/>
                  <a:pt x="245707" y="3185028"/>
                  <a:pt x="199946" y="3241782"/>
                </a:cubicBezTo>
                <a:lnTo>
                  <a:pt x="177421" y="3269702"/>
                </a:lnTo>
                <a:cubicBezTo>
                  <a:pt x="55186" y="3421329"/>
                  <a:pt x="68140" y="3638642"/>
                  <a:pt x="207566" y="3775162"/>
                </a:cubicBezTo>
                <a:cubicBezTo>
                  <a:pt x="223395" y="3790645"/>
                  <a:pt x="243919" y="3798367"/>
                  <a:pt x="264432" y="3798367"/>
                </a:cubicBezTo>
                <a:cubicBezTo>
                  <a:pt x="336679" y="3798367"/>
                  <a:pt x="373448" y="3710066"/>
                  <a:pt x="321317" y="3659012"/>
                </a:cubicBezTo>
                <a:cubicBezTo>
                  <a:pt x="241998" y="3581349"/>
                  <a:pt x="234561" y="3457844"/>
                  <a:pt x="303974" y="3371739"/>
                </a:cubicBezTo>
                <a:lnTo>
                  <a:pt x="326489" y="3343829"/>
                </a:lnTo>
                <a:cubicBezTo>
                  <a:pt x="417309" y="3231185"/>
                  <a:pt x="424055" y="3075005"/>
                  <a:pt x="343243" y="2955188"/>
                </a:cubicBezTo>
                <a:lnTo>
                  <a:pt x="191107" y="2729616"/>
                </a:lnTo>
                <a:cubicBezTo>
                  <a:pt x="150284" y="2669093"/>
                  <a:pt x="153870" y="2590241"/>
                  <a:pt x="200027" y="2533416"/>
                </a:cubicBezTo>
                <a:lnTo>
                  <a:pt x="357995" y="2338974"/>
                </a:lnTo>
                <a:cubicBezTo>
                  <a:pt x="426646" y="2254453"/>
                  <a:pt x="448978" y="2142043"/>
                  <a:pt x="417715" y="2038269"/>
                </a:cubicBezTo>
                <a:lnTo>
                  <a:pt x="324680" y="1729557"/>
                </a:lnTo>
                <a:cubicBezTo>
                  <a:pt x="303720" y="1660002"/>
                  <a:pt x="330898" y="1585488"/>
                  <a:pt x="392305" y="1544147"/>
                </a:cubicBezTo>
                <a:lnTo>
                  <a:pt x="578457" y="1418824"/>
                </a:lnTo>
                <a:cubicBezTo>
                  <a:pt x="696760" y="1339210"/>
                  <a:pt x="750770" y="1194308"/>
                  <a:pt x="712874" y="1058276"/>
                </a:cubicBezTo>
                <a:lnTo>
                  <a:pt x="652645" y="842040"/>
                </a:lnTo>
                <a:cubicBezTo>
                  <a:pt x="608287" y="682823"/>
                  <a:pt x="716470" y="526430"/>
                  <a:pt x="877527" y="499801"/>
                </a:cubicBezTo>
                <a:lnTo>
                  <a:pt x="1184166" y="449113"/>
                </a:lnTo>
                <a:cubicBezTo>
                  <a:pt x="1253203" y="437703"/>
                  <a:pt x="1315931" y="405983"/>
                  <a:pt x="1365562" y="357388"/>
                </a:cubicBezTo>
                <a:lnTo>
                  <a:pt x="1513878" y="212161"/>
                </a:lnTo>
                <a:cubicBezTo>
                  <a:pt x="1581889" y="145572"/>
                  <a:pt x="1692572" y="145552"/>
                  <a:pt x="1760583" y="212161"/>
                </a:cubicBezTo>
                <a:lnTo>
                  <a:pt x="1828472" y="278638"/>
                </a:lnTo>
                <a:cubicBezTo>
                  <a:pt x="1935366" y="383276"/>
                  <a:pt x="2101461" y="404957"/>
                  <a:pt x="2232373" y="331328"/>
                </a:cubicBezTo>
                <a:cubicBezTo>
                  <a:pt x="2336889" y="272501"/>
                  <a:pt x="2467262" y="332354"/>
                  <a:pt x="2489878" y="444683"/>
                </a:cubicBezTo>
                <a:lnTo>
                  <a:pt x="2495578" y="473019"/>
                </a:lnTo>
                <a:cubicBezTo>
                  <a:pt x="2536929" y="678576"/>
                  <a:pt x="2714577" y="828477"/>
                  <a:pt x="2927581" y="837560"/>
                </a:cubicBezTo>
                <a:lnTo>
                  <a:pt x="3008394" y="840994"/>
                </a:lnTo>
                <a:cubicBezTo>
                  <a:pt x="3121861" y="845820"/>
                  <a:pt x="3200489" y="951230"/>
                  <a:pt x="3171340" y="1056559"/>
                </a:cubicBezTo>
                <a:cubicBezTo>
                  <a:pt x="3133423" y="1193658"/>
                  <a:pt x="3188012" y="1339667"/>
                  <a:pt x="3307159" y="1419891"/>
                </a:cubicBezTo>
                <a:lnTo>
                  <a:pt x="3489896" y="1542898"/>
                </a:lnTo>
                <a:cubicBezTo>
                  <a:pt x="3552431" y="1584991"/>
                  <a:pt x="3580107" y="1660865"/>
                  <a:pt x="3558751" y="1731701"/>
                </a:cubicBezTo>
                <a:lnTo>
                  <a:pt x="3466813" y="2036755"/>
                </a:lnTo>
                <a:cubicBezTo>
                  <a:pt x="3435266" y="2141474"/>
                  <a:pt x="3457791" y="2254921"/>
                  <a:pt x="3527102" y="2340224"/>
                </a:cubicBezTo>
                <a:lnTo>
                  <a:pt x="3682632" y="2531679"/>
                </a:lnTo>
                <a:cubicBezTo>
                  <a:pt x="3729642" y="2589540"/>
                  <a:pt x="3733279" y="2669835"/>
                  <a:pt x="3691715" y="2731476"/>
                </a:cubicBezTo>
                <a:lnTo>
                  <a:pt x="3542088" y="2953340"/>
                </a:lnTo>
                <a:cubicBezTo>
                  <a:pt x="3460544" y="3074243"/>
                  <a:pt x="3467341" y="3231876"/>
                  <a:pt x="3559005" y="3345566"/>
                </a:cubicBezTo>
                <a:cubicBezTo>
                  <a:pt x="3583490" y="3375914"/>
                  <a:pt x="3610740" y="3405023"/>
                  <a:pt x="3622840" y="3460527"/>
                </a:cubicBezTo>
                <a:cubicBezTo>
                  <a:pt x="3632421" y="3504387"/>
                  <a:pt x="3675733" y="3532155"/>
                  <a:pt x="3719583" y="3522604"/>
                </a:cubicBezTo>
                <a:cubicBezTo>
                  <a:pt x="3763434" y="3513033"/>
                  <a:pt x="3791232" y="3469721"/>
                  <a:pt x="3781661" y="3425861"/>
                </a:cubicBezTo>
                <a:cubicBezTo>
                  <a:pt x="3760955" y="3331027"/>
                  <a:pt x="3713365" y="3278033"/>
                  <a:pt x="3685527" y="3243519"/>
                </a:cubicBezTo>
                <a:cubicBezTo>
                  <a:pt x="3638923" y="3185729"/>
                  <a:pt x="3635438" y="3105628"/>
                  <a:pt x="3676851" y="3044221"/>
                </a:cubicBezTo>
                <a:close/>
                <a:moveTo>
                  <a:pt x="2995003" y="3899256"/>
                </a:moveTo>
                <a:cubicBezTo>
                  <a:pt x="2406576" y="4062933"/>
                  <a:pt x="1822183" y="3934491"/>
                  <a:pt x="1368183" y="3581675"/>
                </a:cubicBezTo>
                <a:cubicBezTo>
                  <a:pt x="1515432" y="3504489"/>
                  <a:pt x="1621574" y="3355564"/>
                  <a:pt x="1635534" y="3177337"/>
                </a:cubicBezTo>
                <a:cubicBezTo>
                  <a:pt x="2329238" y="3382142"/>
                  <a:pt x="3023563" y="2861168"/>
                  <a:pt x="3029130" y="2143100"/>
                </a:cubicBezTo>
                <a:cubicBezTo>
                  <a:pt x="3029181" y="2141291"/>
                  <a:pt x="3029161" y="1720942"/>
                  <a:pt x="3029161" y="1719133"/>
                </a:cubicBezTo>
                <a:cubicBezTo>
                  <a:pt x="3029161" y="1270955"/>
                  <a:pt x="2664539" y="906333"/>
                  <a:pt x="2216361" y="906333"/>
                </a:cubicBezTo>
                <a:lnTo>
                  <a:pt x="1937489" y="906333"/>
                </a:lnTo>
                <a:cubicBezTo>
                  <a:pt x="1661543" y="906333"/>
                  <a:pt x="1408773" y="1064026"/>
                  <a:pt x="1308504" y="1298743"/>
                </a:cubicBezTo>
                <a:cubicBezTo>
                  <a:pt x="1247269" y="1442060"/>
                  <a:pt x="1273543" y="1537909"/>
                  <a:pt x="1252532" y="1651132"/>
                </a:cubicBezTo>
                <a:cubicBezTo>
                  <a:pt x="1217998" y="1837233"/>
                  <a:pt x="1066503" y="2013753"/>
                  <a:pt x="802271" y="2175805"/>
                </a:cubicBezTo>
                <a:cubicBezTo>
                  <a:pt x="764009" y="2199274"/>
                  <a:pt x="752010" y="2249312"/>
                  <a:pt x="775480" y="2287585"/>
                </a:cubicBezTo>
                <a:cubicBezTo>
                  <a:pt x="798949" y="2325848"/>
                  <a:pt x="848977" y="2337857"/>
                  <a:pt x="887260" y="2314377"/>
                </a:cubicBezTo>
                <a:cubicBezTo>
                  <a:pt x="1192395" y="2127260"/>
                  <a:pt x="1369067" y="1914093"/>
                  <a:pt x="1412359" y="1680810"/>
                </a:cubicBezTo>
                <a:cubicBezTo>
                  <a:pt x="1436560" y="1550548"/>
                  <a:pt x="1410876" y="1472905"/>
                  <a:pt x="1457988" y="1362629"/>
                </a:cubicBezTo>
                <a:cubicBezTo>
                  <a:pt x="1533050" y="1186952"/>
                  <a:pt x="1725744" y="1068913"/>
                  <a:pt x="1937489" y="1068913"/>
                </a:cubicBezTo>
                <a:lnTo>
                  <a:pt x="2216361" y="1068913"/>
                </a:lnTo>
                <a:cubicBezTo>
                  <a:pt x="2574907" y="1068913"/>
                  <a:pt x="2866601" y="1360607"/>
                  <a:pt x="2866601" y="1719153"/>
                </a:cubicBezTo>
                <a:lnTo>
                  <a:pt x="2866601" y="2134616"/>
                </a:lnTo>
                <a:cubicBezTo>
                  <a:pt x="2866601" y="2644425"/>
                  <a:pt x="2451849" y="3059176"/>
                  <a:pt x="1942041" y="3059176"/>
                </a:cubicBezTo>
                <a:cubicBezTo>
                  <a:pt x="1580629" y="3059176"/>
                  <a:pt x="1250206" y="2846598"/>
                  <a:pt x="1100264" y="2517618"/>
                </a:cubicBezTo>
                <a:cubicBezTo>
                  <a:pt x="1081651" y="2476764"/>
                  <a:pt x="1033442" y="2458740"/>
                  <a:pt x="992599" y="2477364"/>
                </a:cubicBezTo>
                <a:cubicBezTo>
                  <a:pt x="951745" y="2495977"/>
                  <a:pt x="933722" y="2544176"/>
                  <a:pt x="952345" y="2585029"/>
                </a:cubicBezTo>
                <a:cubicBezTo>
                  <a:pt x="1060305" y="2821900"/>
                  <a:pt x="1247909" y="3007299"/>
                  <a:pt x="1474670" y="3115544"/>
                </a:cubicBezTo>
                <a:lnTo>
                  <a:pt x="1474670" y="3137459"/>
                </a:lnTo>
                <a:cubicBezTo>
                  <a:pt x="1474670" y="3324850"/>
                  <a:pt x="1322829" y="3476214"/>
                  <a:pt x="1135052" y="3476214"/>
                </a:cubicBezTo>
                <a:cubicBezTo>
                  <a:pt x="670405" y="3476214"/>
                  <a:pt x="296110" y="3852347"/>
                  <a:pt x="296110" y="4315135"/>
                </a:cubicBezTo>
                <a:lnTo>
                  <a:pt x="296110" y="4795266"/>
                </a:lnTo>
                <a:cubicBezTo>
                  <a:pt x="296110" y="4840153"/>
                  <a:pt x="332504" y="4876546"/>
                  <a:pt x="377390" y="4876546"/>
                </a:cubicBezTo>
                <a:cubicBezTo>
                  <a:pt x="422277" y="4876546"/>
                  <a:pt x="458670" y="4840153"/>
                  <a:pt x="458670" y="4795266"/>
                </a:cubicBezTo>
                <a:lnTo>
                  <a:pt x="458670" y="4315135"/>
                </a:lnTo>
                <a:cubicBezTo>
                  <a:pt x="458670" y="3941318"/>
                  <a:pt x="761184" y="3638774"/>
                  <a:pt x="1135052" y="3638774"/>
                </a:cubicBezTo>
                <a:cubicBezTo>
                  <a:pt x="1150018" y="3638774"/>
                  <a:pt x="1164801" y="3638022"/>
                  <a:pt x="1179421" y="3636752"/>
                </a:cubicBezTo>
                <a:cubicBezTo>
                  <a:pt x="1677535" y="4071143"/>
                  <a:pt x="2354669" y="4246159"/>
                  <a:pt x="3038579" y="4055892"/>
                </a:cubicBezTo>
                <a:cubicBezTo>
                  <a:pt x="3081830" y="4043863"/>
                  <a:pt x="3107129" y="3999047"/>
                  <a:pt x="3095099" y="3955796"/>
                </a:cubicBezTo>
                <a:cubicBezTo>
                  <a:pt x="3083070" y="3912525"/>
                  <a:pt x="3038285" y="3887206"/>
                  <a:pt x="2995003" y="3899256"/>
                </a:cubicBezTo>
                <a:close/>
              </a:path>
            </a:pathLst>
          </a:custGeom>
          <a:solidFill>
            <a:schemeClr val="tx1"/>
          </a:solidFill>
          <a:ln w="10160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2B862572-B7FB-485D-8DB7-6036A2E1A04E}"/>
              </a:ext>
            </a:extLst>
          </p:cNvPr>
          <p:cNvSpPr/>
          <p:nvPr/>
        </p:nvSpPr>
        <p:spPr>
          <a:xfrm>
            <a:off x="1" y="6776341"/>
            <a:ext cx="12192000" cy="816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id="{B2494F0A-920D-422A-B7F9-E4D8AAD5EC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000250" y="2197328"/>
            <a:ext cx="7527261" cy="4074389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638FB0BE-3E6D-4966-9B26-FF1246DB0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6271718"/>
            <a:ext cx="3352800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DE63D524-371F-414A-87BE-D6D4978ECC79}"/>
              </a:ext>
            </a:extLst>
          </p:cNvPr>
          <p:cNvSpPr/>
          <p:nvPr/>
        </p:nvSpPr>
        <p:spPr>
          <a:xfrm>
            <a:off x="2536163" y="474965"/>
            <a:ext cx="6950243" cy="1171079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0" bIns="360000" rtlCol="0" anchor="ctr"/>
          <a:lstStyle/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Perfil Geral do Estudante: Matrículas por Sexo e Organização Acadêmica – DF 2010 a 2019</a:t>
            </a:r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07067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m 20" descr="Fundo azul com letras brancas&#10;&#10;Descrição gerada automaticamente com confiança média">
            <a:extLst>
              <a:ext uri="{FF2B5EF4-FFF2-40B4-BE49-F238E27FC236}">
                <a16:creationId xmlns:a16="http://schemas.microsoft.com/office/drawing/2014/main" id="{B885BECB-4DFF-45F2-A204-0553A50556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F7F3866E-8A9F-4A73-9310-F3F96C20A1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84" b="8884"/>
          <a:stretch/>
        </p:blipFill>
        <p:spPr>
          <a:xfrm>
            <a:off x="1587497" y="886670"/>
            <a:ext cx="9017004" cy="4942630"/>
          </a:xfrm>
          <a:prstGeom prst="rect">
            <a:avLst/>
          </a:prstGeom>
        </p:spPr>
      </p:pic>
      <p:sp>
        <p:nvSpPr>
          <p:cNvPr id="19" name="Retângulo: Cantos Arredondados 18">
            <a:extLst>
              <a:ext uri="{FF2B5EF4-FFF2-40B4-BE49-F238E27FC236}">
                <a16:creationId xmlns:a16="http://schemas.microsoft.com/office/drawing/2014/main" id="{C1A83AE6-211D-46BE-B1F9-98244E4F6EA8}"/>
              </a:ext>
            </a:extLst>
          </p:cNvPr>
          <p:cNvSpPr/>
          <p:nvPr/>
        </p:nvSpPr>
        <p:spPr>
          <a:xfrm>
            <a:off x="7548664" y="5441589"/>
            <a:ext cx="3452711" cy="829929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0" bIns="360000" rtlCol="0" anchor="ctr"/>
          <a:lstStyle/>
          <a:p>
            <a:pPr marL="0" indent="0">
              <a:buNone/>
            </a:pPr>
            <a:r>
              <a:rPr lang="pt-BR" sz="2000" dirty="0"/>
              <a:t>Matrículas por Raça/Cor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2FD4E6A9-64F3-4ECE-B952-54A964526ADB}"/>
              </a:ext>
            </a:extLst>
          </p:cNvPr>
          <p:cNvSpPr/>
          <p:nvPr/>
        </p:nvSpPr>
        <p:spPr>
          <a:xfrm>
            <a:off x="1" y="6776341"/>
            <a:ext cx="12192000" cy="816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9AA16B81-CFD9-4545-B954-CBCACBD5844E}"/>
              </a:ext>
            </a:extLst>
          </p:cNvPr>
          <p:cNvSpPr/>
          <p:nvPr/>
        </p:nvSpPr>
        <p:spPr>
          <a:xfrm>
            <a:off x="509336" y="474966"/>
            <a:ext cx="6012234" cy="82992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0" bIns="360000" rtlCol="0" anchor="ctr"/>
          <a:lstStyle/>
          <a:p>
            <a:r>
              <a:rPr lang="pt-BR" sz="3600" dirty="0">
                <a:latin typeface="Arial" panose="020B0604020202020204" pitchFamily="34" charset="0"/>
                <a:cs typeface="Arial" panose="020B0604020202020204" pitchFamily="34" charset="0"/>
              </a:rPr>
              <a:t>Perfil Geral do Estudante</a:t>
            </a:r>
          </a:p>
        </p:txBody>
      </p:sp>
    </p:spTree>
    <p:extLst>
      <p:ext uri="{BB962C8B-B14F-4D97-AF65-F5344CB8AC3E}">
        <p14:creationId xmlns:p14="http://schemas.microsoft.com/office/powerpoint/2010/main" val="42287050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Padrão do plano de fundo&#10;&#10;Descrição gerada automaticamente">
            <a:extLst>
              <a:ext uri="{FF2B5EF4-FFF2-40B4-BE49-F238E27FC236}">
                <a16:creationId xmlns:a16="http://schemas.microsoft.com/office/drawing/2014/main" id="{F9E1D444-42CA-4BC0-9835-D500BFAD6EB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AD74D07A-2457-49F1-A2F7-3113F917C607}"/>
              </a:ext>
            </a:extLst>
          </p:cNvPr>
          <p:cNvSpPr/>
          <p:nvPr/>
        </p:nvSpPr>
        <p:spPr>
          <a:xfrm>
            <a:off x="-342900" y="313509"/>
            <a:ext cx="3695700" cy="1520172"/>
          </a:xfrm>
          <a:prstGeom prst="roundRect">
            <a:avLst>
              <a:gd name="adj" fmla="val 1552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0" bIns="360000" rtlCol="0" anchor="ctr"/>
          <a:lstStyle/>
          <a:p>
            <a:endParaRPr lang="pt-BR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789514D9-A0BA-44CF-B60B-B58AEBCD0ACD}"/>
              </a:ext>
            </a:extLst>
          </p:cNvPr>
          <p:cNvSpPr/>
          <p:nvPr/>
        </p:nvSpPr>
        <p:spPr>
          <a:xfrm>
            <a:off x="398522" y="602108"/>
            <a:ext cx="942975" cy="942975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Gráfico 14">
            <a:extLst>
              <a:ext uri="{FF2B5EF4-FFF2-40B4-BE49-F238E27FC236}">
                <a16:creationId xmlns:a16="http://schemas.microsoft.com/office/drawing/2014/main" id="{AF3EC120-BE6E-4470-B101-41D0E2CC1BE5}"/>
              </a:ext>
            </a:extLst>
          </p:cNvPr>
          <p:cNvSpPr/>
          <p:nvPr/>
        </p:nvSpPr>
        <p:spPr>
          <a:xfrm>
            <a:off x="670964" y="771055"/>
            <a:ext cx="398092" cy="589846"/>
          </a:xfrm>
          <a:custGeom>
            <a:avLst/>
            <a:gdLst>
              <a:gd name="connsiteX0" fmla="*/ 3291830 w 3291830"/>
              <a:gd name="connsiteY0" fmla="*/ 4316028 h 4877438"/>
              <a:gd name="connsiteX1" fmla="*/ 3291830 w 3291830"/>
              <a:gd name="connsiteY1" fmla="*/ 4796159 h 4877438"/>
              <a:gd name="connsiteX2" fmla="*/ 3210550 w 3291830"/>
              <a:gd name="connsiteY2" fmla="*/ 4877439 h 4877438"/>
              <a:gd name="connsiteX3" fmla="*/ 3129270 w 3291830"/>
              <a:gd name="connsiteY3" fmla="*/ 4796159 h 4877438"/>
              <a:gd name="connsiteX4" fmla="*/ 3129270 w 3291830"/>
              <a:gd name="connsiteY4" fmla="*/ 4316028 h 4877438"/>
              <a:gd name="connsiteX5" fmla="*/ 2452888 w 3291830"/>
              <a:gd name="connsiteY5" fmla="*/ 3639667 h 4877438"/>
              <a:gd name="connsiteX6" fmla="*/ 2023537 w 3291830"/>
              <a:gd name="connsiteY6" fmla="*/ 3398590 h 4877438"/>
              <a:gd name="connsiteX7" fmla="*/ 2050674 w 3291830"/>
              <a:gd name="connsiteY7" fmla="*/ 3286891 h 4877438"/>
              <a:gd name="connsiteX8" fmla="*/ 2162373 w 3291830"/>
              <a:gd name="connsiteY8" fmla="*/ 3314028 h 4877438"/>
              <a:gd name="connsiteX9" fmla="*/ 2452888 w 3291830"/>
              <a:gd name="connsiteY9" fmla="*/ 3477107 h 4877438"/>
              <a:gd name="connsiteX10" fmla="*/ 3291830 w 3291830"/>
              <a:gd name="connsiteY10" fmla="*/ 4316028 h 4877438"/>
              <a:gd name="connsiteX11" fmla="*/ 1873433 w 3291830"/>
              <a:gd name="connsiteY11" fmla="*/ 3501267 h 4877438"/>
              <a:gd name="connsiteX12" fmla="*/ 1811325 w 3291830"/>
              <a:gd name="connsiteY12" fmla="*/ 3597990 h 4877438"/>
              <a:gd name="connsiteX13" fmla="*/ 1206642 w 3291830"/>
              <a:gd name="connsiteY13" fmla="*/ 3479708 h 4877438"/>
              <a:gd name="connsiteX14" fmla="*/ 838942 w 3291830"/>
              <a:gd name="connsiteY14" fmla="*/ 3639667 h 4877438"/>
              <a:gd name="connsiteX15" fmla="*/ 162560 w 3291830"/>
              <a:gd name="connsiteY15" fmla="*/ 4316028 h 4877438"/>
              <a:gd name="connsiteX16" fmla="*/ 162560 w 3291830"/>
              <a:gd name="connsiteY16" fmla="*/ 4796159 h 4877438"/>
              <a:gd name="connsiteX17" fmla="*/ 81280 w 3291830"/>
              <a:gd name="connsiteY17" fmla="*/ 4877439 h 4877438"/>
              <a:gd name="connsiteX18" fmla="*/ 0 w 3291830"/>
              <a:gd name="connsiteY18" fmla="*/ 4796159 h 4877438"/>
              <a:gd name="connsiteX19" fmla="*/ 0 w 3291830"/>
              <a:gd name="connsiteY19" fmla="*/ 4316028 h 4877438"/>
              <a:gd name="connsiteX20" fmla="*/ 838921 w 3291830"/>
              <a:gd name="connsiteY20" fmla="*/ 3477107 h 4877438"/>
              <a:gd name="connsiteX21" fmla="*/ 1178560 w 3291830"/>
              <a:gd name="connsiteY21" fmla="*/ 3138352 h 4877438"/>
              <a:gd name="connsiteX22" fmla="*/ 1178560 w 3291830"/>
              <a:gd name="connsiteY22" fmla="*/ 3116945 h 4877438"/>
              <a:gd name="connsiteX23" fmla="*/ 559582 w 3291830"/>
              <a:gd name="connsiteY23" fmla="*/ 2175692 h 4877438"/>
              <a:gd name="connsiteX24" fmla="*/ 304800 w 3291830"/>
              <a:gd name="connsiteY24" fmla="*/ 1854433 h 4877438"/>
              <a:gd name="connsiteX25" fmla="*/ 304800 w 3291830"/>
              <a:gd name="connsiteY25" fmla="*/ 1433067 h 4877438"/>
              <a:gd name="connsiteX26" fmla="*/ 707624 w 3291830"/>
              <a:gd name="connsiteY26" fmla="*/ 347197 h 4877438"/>
              <a:gd name="connsiteX27" fmla="*/ 2466940 w 3291830"/>
              <a:gd name="connsiteY27" fmla="*/ 191363 h 4877438"/>
              <a:gd name="connsiteX28" fmla="*/ 2484120 w 3291830"/>
              <a:gd name="connsiteY28" fmla="*/ 326734 h 4877438"/>
              <a:gd name="connsiteX29" fmla="*/ 3155432 w 3291830"/>
              <a:gd name="connsiteY29" fmla="*/ 809721 h 4877438"/>
              <a:gd name="connsiteX30" fmla="*/ 3174126 w 3291830"/>
              <a:gd name="connsiteY30" fmla="*/ 873596 h 4877438"/>
              <a:gd name="connsiteX31" fmla="*/ 3150809 w 3291830"/>
              <a:gd name="connsiteY31" fmla="*/ 925158 h 4877438"/>
              <a:gd name="connsiteX32" fmla="*/ 2997200 w 3291830"/>
              <a:gd name="connsiteY32" fmla="*/ 1300022 h 4877438"/>
              <a:gd name="connsiteX33" fmla="*/ 2997200 w 3291830"/>
              <a:gd name="connsiteY33" fmla="*/ 1854453 h 4877438"/>
              <a:gd name="connsiteX34" fmla="*/ 2915920 w 3291830"/>
              <a:gd name="connsiteY34" fmla="*/ 1935733 h 4877438"/>
              <a:gd name="connsiteX35" fmla="*/ 2834640 w 3291830"/>
              <a:gd name="connsiteY35" fmla="*/ 1854453 h 4877438"/>
              <a:gd name="connsiteX36" fmla="*/ 2834640 w 3291830"/>
              <a:gd name="connsiteY36" fmla="*/ 1300022 h 4877438"/>
              <a:gd name="connsiteX37" fmla="*/ 2992547 w 3291830"/>
              <a:gd name="connsiteY37" fmla="*/ 858194 h 4877438"/>
              <a:gd name="connsiteX38" fmla="*/ 2318614 w 3291830"/>
              <a:gd name="connsiteY38" fmla="*/ 462543 h 4877438"/>
              <a:gd name="connsiteX39" fmla="*/ 2175754 w 3291830"/>
              <a:gd name="connsiteY39" fmla="*/ 447242 h 4877438"/>
              <a:gd name="connsiteX40" fmla="*/ 2153463 w 3291830"/>
              <a:gd name="connsiteY40" fmla="*/ 291266 h 4877438"/>
              <a:gd name="connsiteX41" fmla="*/ 2218436 w 3291830"/>
              <a:gd name="connsiteY41" fmla="*/ 264515 h 4877438"/>
              <a:gd name="connsiteX42" fmla="*/ 467350 w 3291830"/>
              <a:gd name="connsiteY42" fmla="*/ 1432183 h 4877438"/>
              <a:gd name="connsiteX43" fmla="*/ 467350 w 3291830"/>
              <a:gd name="connsiteY43" fmla="*/ 1854433 h 4877438"/>
              <a:gd name="connsiteX44" fmla="*/ 558790 w 3291830"/>
              <a:gd name="connsiteY44" fmla="*/ 2003134 h 4877438"/>
              <a:gd name="connsiteX45" fmla="*/ 558790 w 3291830"/>
              <a:gd name="connsiteY45" fmla="*/ 1476206 h 4877438"/>
              <a:gd name="connsiteX46" fmla="*/ 1127750 w 3291830"/>
              <a:gd name="connsiteY46" fmla="*/ 907246 h 4877438"/>
              <a:gd name="connsiteX47" fmla="*/ 2164070 w 3291830"/>
              <a:gd name="connsiteY47" fmla="*/ 907246 h 4877438"/>
              <a:gd name="connsiteX48" fmla="*/ 2733030 w 3291830"/>
              <a:gd name="connsiteY48" fmla="*/ 1476176 h 4877438"/>
              <a:gd name="connsiteX49" fmla="*/ 2733030 w 3291830"/>
              <a:gd name="connsiteY49" fmla="*/ 2141687 h 4877438"/>
              <a:gd name="connsiteX50" fmla="*/ 1339383 w 3291830"/>
              <a:gd name="connsiteY50" fmla="*/ 3178545 h 4877438"/>
              <a:gd name="connsiteX51" fmla="*/ 1296853 w 3291830"/>
              <a:gd name="connsiteY51" fmla="*/ 3344519 h 4877438"/>
              <a:gd name="connsiteX52" fmla="*/ 1776710 w 3291830"/>
              <a:gd name="connsiteY52" fmla="*/ 3439149 h 4877438"/>
              <a:gd name="connsiteX53" fmla="*/ 1873433 w 3291830"/>
              <a:gd name="connsiteY53" fmla="*/ 3501267 h 4877438"/>
              <a:gd name="connsiteX54" fmla="*/ 1645910 w 3291830"/>
              <a:gd name="connsiteY54" fmla="*/ 3060069 h 4877438"/>
              <a:gd name="connsiteX55" fmla="*/ 2570470 w 3291830"/>
              <a:gd name="connsiteY55" fmla="*/ 2135509 h 4877438"/>
              <a:gd name="connsiteX56" fmla="*/ 2570470 w 3291830"/>
              <a:gd name="connsiteY56" fmla="*/ 1476176 h 4877438"/>
              <a:gd name="connsiteX57" fmla="*/ 2164070 w 3291830"/>
              <a:gd name="connsiteY57" fmla="*/ 1069806 h 4877438"/>
              <a:gd name="connsiteX58" fmla="*/ 1127750 w 3291830"/>
              <a:gd name="connsiteY58" fmla="*/ 1069806 h 4877438"/>
              <a:gd name="connsiteX59" fmla="*/ 721350 w 3291830"/>
              <a:gd name="connsiteY59" fmla="*/ 1476206 h 4877438"/>
              <a:gd name="connsiteX60" fmla="*/ 721350 w 3291830"/>
              <a:gd name="connsiteY60" fmla="*/ 2135509 h 4877438"/>
              <a:gd name="connsiteX61" fmla="*/ 1645910 w 3291830"/>
              <a:gd name="connsiteY61" fmla="*/ 3060069 h 4877438"/>
              <a:gd name="connsiteX62" fmla="*/ 2468870 w 3291830"/>
              <a:gd name="connsiteY62" fmla="*/ 4460879 h 4877438"/>
              <a:gd name="connsiteX63" fmla="*/ 2225030 w 3291830"/>
              <a:gd name="connsiteY63" fmla="*/ 4460879 h 4877438"/>
              <a:gd name="connsiteX64" fmla="*/ 2143750 w 3291830"/>
              <a:gd name="connsiteY64" fmla="*/ 4542159 h 4877438"/>
              <a:gd name="connsiteX65" fmla="*/ 2225030 w 3291830"/>
              <a:gd name="connsiteY65" fmla="*/ 4623439 h 4877438"/>
              <a:gd name="connsiteX66" fmla="*/ 2468870 w 3291830"/>
              <a:gd name="connsiteY66" fmla="*/ 4623439 h 4877438"/>
              <a:gd name="connsiteX67" fmla="*/ 2550150 w 3291830"/>
              <a:gd name="connsiteY67" fmla="*/ 4542159 h 4877438"/>
              <a:gd name="connsiteX68" fmla="*/ 2468870 w 3291830"/>
              <a:gd name="connsiteY68" fmla="*/ 4460879 h 487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3291830" h="4877438">
                <a:moveTo>
                  <a:pt x="3291830" y="4316028"/>
                </a:moveTo>
                <a:lnTo>
                  <a:pt x="3291830" y="4796159"/>
                </a:lnTo>
                <a:cubicBezTo>
                  <a:pt x="3291830" y="4841046"/>
                  <a:pt x="3255437" y="4877439"/>
                  <a:pt x="3210550" y="4877439"/>
                </a:cubicBezTo>
                <a:cubicBezTo>
                  <a:pt x="3165663" y="4877439"/>
                  <a:pt x="3129270" y="4841046"/>
                  <a:pt x="3129270" y="4796159"/>
                </a:cubicBezTo>
                <a:lnTo>
                  <a:pt x="3129270" y="4316028"/>
                </a:lnTo>
                <a:cubicBezTo>
                  <a:pt x="3129270" y="3942191"/>
                  <a:pt x="2826756" y="3639657"/>
                  <a:pt x="2452888" y="3639667"/>
                </a:cubicBezTo>
                <a:cubicBezTo>
                  <a:pt x="2275993" y="3639667"/>
                  <a:pt x="2115495" y="3549547"/>
                  <a:pt x="2023537" y="3398590"/>
                </a:cubicBezTo>
                <a:cubicBezTo>
                  <a:pt x="2000189" y="3360257"/>
                  <a:pt x="2012330" y="3310239"/>
                  <a:pt x="2050674" y="3286891"/>
                </a:cubicBezTo>
                <a:cubicBezTo>
                  <a:pt x="2089008" y="3263533"/>
                  <a:pt x="2139016" y="3275685"/>
                  <a:pt x="2162373" y="3314028"/>
                </a:cubicBezTo>
                <a:cubicBezTo>
                  <a:pt x="2224573" y="3416147"/>
                  <a:pt x="2333173" y="3477107"/>
                  <a:pt x="2452888" y="3477107"/>
                </a:cubicBezTo>
                <a:cubicBezTo>
                  <a:pt x="2916560" y="3477086"/>
                  <a:pt x="3291830" y="3852316"/>
                  <a:pt x="3291830" y="4316028"/>
                </a:cubicBezTo>
                <a:close/>
                <a:moveTo>
                  <a:pt x="1873433" y="3501267"/>
                </a:moveTo>
                <a:cubicBezTo>
                  <a:pt x="1882994" y="3545128"/>
                  <a:pt x="1855186" y="3588430"/>
                  <a:pt x="1811325" y="3597990"/>
                </a:cubicBezTo>
                <a:cubicBezTo>
                  <a:pt x="1597416" y="3644594"/>
                  <a:pt x="1379860" y="3597939"/>
                  <a:pt x="1206642" y="3479708"/>
                </a:cubicBezTo>
                <a:cubicBezTo>
                  <a:pt x="1035162" y="3663472"/>
                  <a:pt x="808614" y="3639667"/>
                  <a:pt x="838942" y="3639667"/>
                </a:cubicBezTo>
                <a:cubicBezTo>
                  <a:pt x="465104" y="3639657"/>
                  <a:pt x="162560" y="3942160"/>
                  <a:pt x="162560" y="4316028"/>
                </a:cubicBezTo>
                <a:lnTo>
                  <a:pt x="162560" y="4796159"/>
                </a:lnTo>
                <a:cubicBezTo>
                  <a:pt x="162560" y="4841046"/>
                  <a:pt x="126167" y="4877439"/>
                  <a:pt x="81280" y="4877439"/>
                </a:cubicBezTo>
                <a:cubicBezTo>
                  <a:pt x="36393" y="4877439"/>
                  <a:pt x="0" y="4841046"/>
                  <a:pt x="0" y="4796159"/>
                </a:cubicBezTo>
                <a:lnTo>
                  <a:pt x="0" y="4316028"/>
                </a:lnTo>
                <a:cubicBezTo>
                  <a:pt x="0" y="3852366"/>
                  <a:pt x="375199" y="3477107"/>
                  <a:pt x="838921" y="3477107"/>
                </a:cubicBezTo>
                <a:cubicBezTo>
                  <a:pt x="1026495" y="3477107"/>
                  <a:pt x="1178560" y="3325977"/>
                  <a:pt x="1178560" y="3138352"/>
                </a:cubicBezTo>
                <a:lnTo>
                  <a:pt x="1178560" y="3116945"/>
                </a:lnTo>
                <a:cubicBezTo>
                  <a:pt x="823783" y="2947303"/>
                  <a:pt x="574761" y="2590819"/>
                  <a:pt x="559582" y="2175692"/>
                </a:cubicBezTo>
                <a:cubicBezTo>
                  <a:pt x="413583" y="2140589"/>
                  <a:pt x="304800" y="2009911"/>
                  <a:pt x="304800" y="1854433"/>
                </a:cubicBezTo>
                <a:lnTo>
                  <a:pt x="304800" y="1433067"/>
                </a:lnTo>
                <a:cubicBezTo>
                  <a:pt x="300360" y="1226819"/>
                  <a:pt x="330982" y="710254"/>
                  <a:pt x="707624" y="347197"/>
                </a:cubicBezTo>
                <a:cubicBezTo>
                  <a:pt x="1172698" y="-101124"/>
                  <a:pt x="1918523" y="-72645"/>
                  <a:pt x="2466940" y="191363"/>
                </a:cubicBezTo>
                <a:cubicBezTo>
                  <a:pt x="2520391" y="217118"/>
                  <a:pt x="2528509" y="289335"/>
                  <a:pt x="2484120" y="326734"/>
                </a:cubicBezTo>
                <a:cubicBezTo>
                  <a:pt x="2761945" y="394502"/>
                  <a:pt x="3001518" y="565291"/>
                  <a:pt x="3155432" y="809721"/>
                </a:cubicBezTo>
                <a:cubicBezTo>
                  <a:pt x="3163377" y="822309"/>
                  <a:pt x="3177926" y="842070"/>
                  <a:pt x="3174126" y="873596"/>
                </a:cubicBezTo>
                <a:cubicBezTo>
                  <a:pt x="3171769" y="893215"/>
                  <a:pt x="3165927" y="909817"/>
                  <a:pt x="3150809" y="925158"/>
                </a:cubicBezTo>
                <a:cubicBezTo>
                  <a:pt x="3051749" y="1025621"/>
                  <a:pt x="2997200" y="1158747"/>
                  <a:pt x="2997200" y="1300022"/>
                </a:cubicBezTo>
                <a:lnTo>
                  <a:pt x="2997200" y="1854453"/>
                </a:lnTo>
                <a:cubicBezTo>
                  <a:pt x="2997200" y="1899340"/>
                  <a:pt x="2960807" y="1935733"/>
                  <a:pt x="2915920" y="1935733"/>
                </a:cubicBezTo>
                <a:cubicBezTo>
                  <a:pt x="2871033" y="1935733"/>
                  <a:pt x="2834640" y="1899340"/>
                  <a:pt x="2834640" y="1854453"/>
                </a:cubicBezTo>
                <a:lnTo>
                  <a:pt x="2834640" y="1300022"/>
                </a:lnTo>
                <a:cubicBezTo>
                  <a:pt x="2834640" y="1137086"/>
                  <a:pt x="2890307" y="982430"/>
                  <a:pt x="2992547" y="858194"/>
                </a:cubicBezTo>
                <a:cubicBezTo>
                  <a:pt x="2836713" y="635324"/>
                  <a:pt x="2593584" y="491987"/>
                  <a:pt x="2318614" y="462543"/>
                </a:cubicBezTo>
                <a:lnTo>
                  <a:pt x="2175754" y="447242"/>
                </a:lnTo>
                <a:cubicBezTo>
                  <a:pt x="2092218" y="438301"/>
                  <a:pt x="2075830" y="323219"/>
                  <a:pt x="2153463" y="291266"/>
                </a:cubicBezTo>
                <a:lnTo>
                  <a:pt x="2218436" y="264515"/>
                </a:lnTo>
                <a:cubicBezTo>
                  <a:pt x="1372250" y="-30481"/>
                  <a:pt x="467350" y="297291"/>
                  <a:pt x="467350" y="1432183"/>
                </a:cubicBezTo>
                <a:lnTo>
                  <a:pt x="467350" y="1854433"/>
                </a:lnTo>
                <a:cubicBezTo>
                  <a:pt x="467350" y="1918928"/>
                  <a:pt x="504495" y="1974981"/>
                  <a:pt x="558790" y="2003134"/>
                </a:cubicBezTo>
                <a:lnTo>
                  <a:pt x="558790" y="1476206"/>
                </a:lnTo>
                <a:cubicBezTo>
                  <a:pt x="558790" y="1162486"/>
                  <a:pt x="814029" y="907246"/>
                  <a:pt x="1127750" y="907246"/>
                </a:cubicBezTo>
                <a:lnTo>
                  <a:pt x="2164070" y="907246"/>
                </a:lnTo>
                <a:cubicBezTo>
                  <a:pt x="2477791" y="907246"/>
                  <a:pt x="2733030" y="1162466"/>
                  <a:pt x="2733030" y="1476176"/>
                </a:cubicBezTo>
                <a:lnTo>
                  <a:pt x="2733030" y="2141687"/>
                </a:lnTo>
                <a:cubicBezTo>
                  <a:pt x="2733030" y="2848558"/>
                  <a:pt x="2042272" y="3385474"/>
                  <a:pt x="1339383" y="3178545"/>
                </a:cubicBezTo>
                <a:cubicBezTo>
                  <a:pt x="1334811" y="3236538"/>
                  <a:pt x="1320373" y="3292500"/>
                  <a:pt x="1296853" y="3344519"/>
                </a:cubicBezTo>
                <a:cubicBezTo>
                  <a:pt x="1433586" y="3438417"/>
                  <a:pt x="1606255" y="3476294"/>
                  <a:pt x="1776710" y="3439149"/>
                </a:cubicBezTo>
                <a:cubicBezTo>
                  <a:pt x="1820570" y="3429598"/>
                  <a:pt x="1863872" y="3457406"/>
                  <a:pt x="1873433" y="3501267"/>
                </a:cubicBezTo>
                <a:close/>
                <a:moveTo>
                  <a:pt x="1645910" y="3060069"/>
                </a:moveTo>
                <a:cubicBezTo>
                  <a:pt x="2155718" y="3060069"/>
                  <a:pt x="2570470" y="2645318"/>
                  <a:pt x="2570470" y="2135509"/>
                </a:cubicBezTo>
                <a:lnTo>
                  <a:pt x="2570470" y="1476176"/>
                </a:lnTo>
                <a:cubicBezTo>
                  <a:pt x="2570470" y="1252107"/>
                  <a:pt x="2388159" y="1069806"/>
                  <a:pt x="2164070" y="1069806"/>
                </a:cubicBezTo>
                <a:lnTo>
                  <a:pt x="1127750" y="1069806"/>
                </a:lnTo>
                <a:cubicBezTo>
                  <a:pt x="903661" y="1069806"/>
                  <a:pt x="721350" y="1252117"/>
                  <a:pt x="721350" y="1476206"/>
                </a:cubicBezTo>
                <a:lnTo>
                  <a:pt x="721350" y="2135509"/>
                </a:lnTo>
                <a:cubicBezTo>
                  <a:pt x="721350" y="2645318"/>
                  <a:pt x="1136101" y="3060069"/>
                  <a:pt x="1645910" y="3060069"/>
                </a:cubicBezTo>
                <a:close/>
                <a:moveTo>
                  <a:pt x="2468870" y="4460879"/>
                </a:moveTo>
                <a:lnTo>
                  <a:pt x="2225030" y="4460879"/>
                </a:lnTo>
                <a:cubicBezTo>
                  <a:pt x="2180143" y="4460879"/>
                  <a:pt x="2143750" y="4497272"/>
                  <a:pt x="2143750" y="4542159"/>
                </a:cubicBezTo>
                <a:cubicBezTo>
                  <a:pt x="2143750" y="4587046"/>
                  <a:pt x="2180143" y="4623439"/>
                  <a:pt x="2225030" y="4623439"/>
                </a:cubicBezTo>
                <a:lnTo>
                  <a:pt x="2468870" y="4623439"/>
                </a:lnTo>
                <a:cubicBezTo>
                  <a:pt x="2513757" y="4623439"/>
                  <a:pt x="2550150" y="4587046"/>
                  <a:pt x="2550150" y="4542159"/>
                </a:cubicBezTo>
                <a:cubicBezTo>
                  <a:pt x="2550150" y="4497272"/>
                  <a:pt x="2513757" y="4460879"/>
                  <a:pt x="2468870" y="4460879"/>
                </a:cubicBezTo>
                <a:close/>
              </a:path>
            </a:pathLst>
          </a:custGeom>
          <a:solidFill>
            <a:schemeClr val="tx1"/>
          </a:solidFill>
          <a:ln w="10160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F5523FD5-028A-49C7-AB91-938DD8E5EAEF}"/>
              </a:ext>
            </a:extLst>
          </p:cNvPr>
          <p:cNvSpPr/>
          <p:nvPr/>
        </p:nvSpPr>
        <p:spPr>
          <a:xfrm>
            <a:off x="1293950" y="602108"/>
            <a:ext cx="942975" cy="942975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" name="Gráfico 11">
            <a:extLst>
              <a:ext uri="{FF2B5EF4-FFF2-40B4-BE49-F238E27FC236}">
                <a16:creationId xmlns:a16="http://schemas.microsoft.com/office/drawing/2014/main" id="{091F97B5-4093-4F87-B5E4-2F60DA59878D}"/>
              </a:ext>
            </a:extLst>
          </p:cNvPr>
          <p:cNvSpPr/>
          <p:nvPr/>
        </p:nvSpPr>
        <p:spPr>
          <a:xfrm>
            <a:off x="1530626" y="770662"/>
            <a:ext cx="469624" cy="589736"/>
          </a:xfrm>
          <a:custGeom>
            <a:avLst/>
            <a:gdLst>
              <a:gd name="connsiteX0" fmla="*/ 3587961 w 3883332"/>
              <a:gd name="connsiteY0" fmla="*/ 4315094 h 4876546"/>
              <a:gd name="connsiteX1" fmla="*/ 3587961 w 3883332"/>
              <a:gd name="connsiteY1" fmla="*/ 4795226 h 4876546"/>
              <a:gd name="connsiteX2" fmla="*/ 3506681 w 3883332"/>
              <a:gd name="connsiteY2" fmla="*/ 4876506 h 4876546"/>
              <a:gd name="connsiteX3" fmla="*/ 3425401 w 3883332"/>
              <a:gd name="connsiteY3" fmla="*/ 4795226 h 4876546"/>
              <a:gd name="connsiteX4" fmla="*/ 3425401 w 3883332"/>
              <a:gd name="connsiteY4" fmla="*/ 4315094 h 4876546"/>
              <a:gd name="connsiteX5" fmla="*/ 2749019 w 3883332"/>
              <a:gd name="connsiteY5" fmla="*/ 3638733 h 4876546"/>
              <a:gd name="connsiteX6" fmla="*/ 2319678 w 3883332"/>
              <a:gd name="connsiteY6" fmla="*/ 3397646 h 4876546"/>
              <a:gd name="connsiteX7" fmla="*/ 2346815 w 3883332"/>
              <a:gd name="connsiteY7" fmla="*/ 3285957 h 4876546"/>
              <a:gd name="connsiteX8" fmla="*/ 2458504 w 3883332"/>
              <a:gd name="connsiteY8" fmla="*/ 3313095 h 4876546"/>
              <a:gd name="connsiteX9" fmla="*/ 2749019 w 3883332"/>
              <a:gd name="connsiteY9" fmla="*/ 3476173 h 4876546"/>
              <a:gd name="connsiteX10" fmla="*/ 3587961 w 3883332"/>
              <a:gd name="connsiteY10" fmla="*/ 4315094 h 4876546"/>
              <a:gd name="connsiteX11" fmla="*/ 3826477 w 3883332"/>
              <a:gd name="connsiteY11" fmla="*/ 2822367 h 4876546"/>
              <a:gd name="connsiteX12" fmla="*/ 3808798 w 3883332"/>
              <a:gd name="connsiteY12" fmla="*/ 2429185 h 4876546"/>
              <a:gd name="connsiteX13" fmla="*/ 3653269 w 3883332"/>
              <a:gd name="connsiteY13" fmla="*/ 2237730 h 4876546"/>
              <a:gd name="connsiteX14" fmla="*/ 3622464 w 3883332"/>
              <a:gd name="connsiteY14" fmla="*/ 2083653 h 4876546"/>
              <a:gd name="connsiteX15" fmla="*/ 3714402 w 3883332"/>
              <a:gd name="connsiteY15" fmla="*/ 1778610 h 4876546"/>
              <a:gd name="connsiteX16" fmla="*/ 3580676 w 3883332"/>
              <a:gd name="connsiteY16" fmla="*/ 1408034 h 4876546"/>
              <a:gd name="connsiteX17" fmla="*/ 3397938 w 3883332"/>
              <a:gd name="connsiteY17" fmla="*/ 1285027 h 4876546"/>
              <a:gd name="connsiteX18" fmla="*/ 3328007 w 3883332"/>
              <a:gd name="connsiteY18" fmla="*/ 1099891 h 4876546"/>
              <a:gd name="connsiteX19" fmla="*/ 3015302 w 3883332"/>
              <a:gd name="connsiteY19" fmla="*/ 678566 h 4876546"/>
              <a:gd name="connsiteX20" fmla="*/ 2934490 w 3883332"/>
              <a:gd name="connsiteY20" fmla="*/ 675132 h 4876546"/>
              <a:gd name="connsiteX21" fmla="*/ 2654937 w 3883332"/>
              <a:gd name="connsiteY21" fmla="*/ 440954 h 4876546"/>
              <a:gd name="connsiteX22" fmla="*/ 2649238 w 3883332"/>
              <a:gd name="connsiteY22" fmla="*/ 412618 h 4876546"/>
              <a:gd name="connsiteX23" fmla="*/ 2152678 w 3883332"/>
              <a:gd name="connsiteY23" fmla="*/ 189636 h 4876546"/>
              <a:gd name="connsiteX24" fmla="*/ 1942203 w 3883332"/>
              <a:gd name="connsiteY24" fmla="*/ 162479 h 4876546"/>
              <a:gd name="connsiteX25" fmla="*/ 1874314 w 3883332"/>
              <a:gd name="connsiteY25" fmla="*/ 96012 h 4876546"/>
              <a:gd name="connsiteX26" fmla="*/ 1400147 w 3883332"/>
              <a:gd name="connsiteY26" fmla="*/ 96012 h 4876546"/>
              <a:gd name="connsiteX27" fmla="*/ 1251831 w 3883332"/>
              <a:gd name="connsiteY27" fmla="*/ 241229 h 4876546"/>
              <a:gd name="connsiteX28" fmla="*/ 1157638 w 3883332"/>
              <a:gd name="connsiteY28" fmla="*/ 288737 h 4876546"/>
              <a:gd name="connsiteX29" fmla="*/ 851009 w 3883332"/>
              <a:gd name="connsiteY29" fmla="*/ 339425 h 4876546"/>
              <a:gd name="connsiteX30" fmla="*/ 496049 w 3883332"/>
              <a:gd name="connsiteY30" fmla="*/ 885647 h 4876546"/>
              <a:gd name="connsiteX31" fmla="*/ 556278 w 3883332"/>
              <a:gd name="connsiteY31" fmla="*/ 1101883 h 4876546"/>
              <a:gd name="connsiteX32" fmla="*/ 487687 w 3883332"/>
              <a:gd name="connsiteY32" fmla="*/ 1283960 h 4876546"/>
              <a:gd name="connsiteX33" fmla="*/ 301526 w 3883332"/>
              <a:gd name="connsiteY33" fmla="*/ 1409294 h 4876546"/>
              <a:gd name="connsiteX34" fmla="*/ 169039 w 3883332"/>
              <a:gd name="connsiteY34" fmla="*/ 1776466 h 4876546"/>
              <a:gd name="connsiteX35" fmla="*/ 262064 w 3883332"/>
              <a:gd name="connsiteY35" fmla="*/ 2085167 h 4876546"/>
              <a:gd name="connsiteX36" fmla="*/ 231818 w 3883332"/>
              <a:gd name="connsiteY36" fmla="*/ 2236480 h 4876546"/>
              <a:gd name="connsiteX37" fmla="*/ 73860 w 3883332"/>
              <a:gd name="connsiteY37" fmla="*/ 2430922 h 4876546"/>
              <a:gd name="connsiteX38" fmla="*/ 56334 w 3883332"/>
              <a:gd name="connsiteY38" fmla="*/ 2820508 h 4876546"/>
              <a:gd name="connsiteX39" fmla="*/ 208460 w 3883332"/>
              <a:gd name="connsiteY39" fmla="*/ 3046070 h 4876546"/>
              <a:gd name="connsiteX40" fmla="*/ 199946 w 3883332"/>
              <a:gd name="connsiteY40" fmla="*/ 3241782 h 4876546"/>
              <a:gd name="connsiteX41" fmla="*/ 177421 w 3883332"/>
              <a:gd name="connsiteY41" fmla="*/ 3269702 h 4876546"/>
              <a:gd name="connsiteX42" fmla="*/ 207566 w 3883332"/>
              <a:gd name="connsiteY42" fmla="*/ 3775162 h 4876546"/>
              <a:gd name="connsiteX43" fmla="*/ 264432 w 3883332"/>
              <a:gd name="connsiteY43" fmla="*/ 3798367 h 4876546"/>
              <a:gd name="connsiteX44" fmla="*/ 321317 w 3883332"/>
              <a:gd name="connsiteY44" fmla="*/ 3659012 h 4876546"/>
              <a:gd name="connsiteX45" fmla="*/ 303974 w 3883332"/>
              <a:gd name="connsiteY45" fmla="*/ 3371739 h 4876546"/>
              <a:gd name="connsiteX46" fmla="*/ 326489 w 3883332"/>
              <a:gd name="connsiteY46" fmla="*/ 3343829 h 4876546"/>
              <a:gd name="connsiteX47" fmla="*/ 343243 w 3883332"/>
              <a:gd name="connsiteY47" fmla="*/ 2955188 h 4876546"/>
              <a:gd name="connsiteX48" fmla="*/ 191107 w 3883332"/>
              <a:gd name="connsiteY48" fmla="*/ 2729616 h 4876546"/>
              <a:gd name="connsiteX49" fmla="*/ 200027 w 3883332"/>
              <a:gd name="connsiteY49" fmla="*/ 2533416 h 4876546"/>
              <a:gd name="connsiteX50" fmla="*/ 357995 w 3883332"/>
              <a:gd name="connsiteY50" fmla="*/ 2338974 h 4876546"/>
              <a:gd name="connsiteX51" fmla="*/ 417715 w 3883332"/>
              <a:gd name="connsiteY51" fmla="*/ 2038269 h 4876546"/>
              <a:gd name="connsiteX52" fmla="*/ 324680 w 3883332"/>
              <a:gd name="connsiteY52" fmla="*/ 1729557 h 4876546"/>
              <a:gd name="connsiteX53" fmla="*/ 392305 w 3883332"/>
              <a:gd name="connsiteY53" fmla="*/ 1544147 h 4876546"/>
              <a:gd name="connsiteX54" fmla="*/ 578457 w 3883332"/>
              <a:gd name="connsiteY54" fmla="*/ 1418824 h 4876546"/>
              <a:gd name="connsiteX55" fmla="*/ 712874 w 3883332"/>
              <a:gd name="connsiteY55" fmla="*/ 1058276 h 4876546"/>
              <a:gd name="connsiteX56" fmla="*/ 652645 w 3883332"/>
              <a:gd name="connsiteY56" fmla="*/ 842040 h 4876546"/>
              <a:gd name="connsiteX57" fmla="*/ 877527 w 3883332"/>
              <a:gd name="connsiteY57" fmla="*/ 499801 h 4876546"/>
              <a:gd name="connsiteX58" fmla="*/ 1184166 w 3883332"/>
              <a:gd name="connsiteY58" fmla="*/ 449113 h 4876546"/>
              <a:gd name="connsiteX59" fmla="*/ 1365562 w 3883332"/>
              <a:gd name="connsiteY59" fmla="*/ 357388 h 4876546"/>
              <a:gd name="connsiteX60" fmla="*/ 1513878 w 3883332"/>
              <a:gd name="connsiteY60" fmla="*/ 212161 h 4876546"/>
              <a:gd name="connsiteX61" fmla="*/ 1760583 w 3883332"/>
              <a:gd name="connsiteY61" fmla="*/ 212161 h 4876546"/>
              <a:gd name="connsiteX62" fmla="*/ 1828472 w 3883332"/>
              <a:gd name="connsiteY62" fmla="*/ 278638 h 4876546"/>
              <a:gd name="connsiteX63" fmla="*/ 2232373 w 3883332"/>
              <a:gd name="connsiteY63" fmla="*/ 331328 h 4876546"/>
              <a:gd name="connsiteX64" fmla="*/ 2489878 w 3883332"/>
              <a:gd name="connsiteY64" fmla="*/ 444683 h 4876546"/>
              <a:gd name="connsiteX65" fmla="*/ 2495578 w 3883332"/>
              <a:gd name="connsiteY65" fmla="*/ 473019 h 4876546"/>
              <a:gd name="connsiteX66" fmla="*/ 2927581 w 3883332"/>
              <a:gd name="connsiteY66" fmla="*/ 837560 h 4876546"/>
              <a:gd name="connsiteX67" fmla="*/ 3008394 w 3883332"/>
              <a:gd name="connsiteY67" fmla="*/ 840994 h 4876546"/>
              <a:gd name="connsiteX68" fmla="*/ 3171340 w 3883332"/>
              <a:gd name="connsiteY68" fmla="*/ 1056559 h 4876546"/>
              <a:gd name="connsiteX69" fmla="*/ 3307159 w 3883332"/>
              <a:gd name="connsiteY69" fmla="*/ 1419891 h 4876546"/>
              <a:gd name="connsiteX70" fmla="*/ 3489896 w 3883332"/>
              <a:gd name="connsiteY70" fmla="*/ 1542898 h 4876546"/>
              <a:gd name="connsiteX71" fmla="*/ 3558751 w 3883332"/>
              <a:gd name="connsiteY71" fmla="*/ 1731701 h 4876546"/>
              <a:gd name="connsiteX72" fmla="*/ 3466813 w 3883332"/>
              <a:gd name="connsiteY72" fmla="*/ 2036755 h 4876546"/>
              <a:gd name="connsiteX73" fmla="*/ 3527102 w 3883332"/>
              <a:gd name="connsiteY73" fmla="*/ 2340224 h 4876546"/>
              <a:gd name="connsiteX74" fmla="*/ 3682632 w 3883332"/>
              <a:gd name="connsiteY74" fmla="*/ 2531679 h 4876546"/>
              <a:gd name="connsiteX75" fmla="*/ 3691715 w 3883332"/>
              <a:gd name="connsiteY75" fmla="*/ 2731476 h 4876546"/>
              <a:gd name="connsiteX76" fmla="*/ 3542088 w 3883332"/>
              <a:gd name="connsiteY76" fmla="*/ 2953340 h 4876546"/>
              <a:gd name="connsiteX77" fmla="*/ 3559005 w 3883332"/>
              <a:gd name="connsiteY77" fmla="*/ 3345566 h 4876546"/>
              <a:gd name="connsiteX78" fmla="*/ 3622840 w 3883332"/>
              <a:gd name="connsiteY78" fmla="*/ 3460527 h 4876546"/>
              <a:gd name="connsiteX79" fmla="*/ 3719583 w 3883332"/>
              <a:gd name="connsiteY79" fmla="*/ 3522604 h 4876546"/>
              <a:gd name="connsiteX80" fmla="*/ 3781661 w 3883332"/>
              <a:gd name="connsiteY80" fmla="*/ 3425861 h 4876546"/>
              <a:gd name="connsiteX81" fmla="*/ 3685527 w 3883332"/>
              <a:gd name="connsiteY81" fmla="*/ 3243519 h 4876546"/>
              <a:gd name="connsiteX82" fmla="*/ 3676851 w 3883332"/>
              <a:gd name="connsiteY82" fmla="*/ 3044221 h 4876546"/>
              <a:gd name="connsiteX83" fmla="*/ 2995003 w 3883332"/>
              <a:gd name="connsiteY83" fmla="*/ 3899256 h 4876546"/>
              <a:gd name="connsiteX84" fmla="*/ 1368183 w 3883332"/>
              <a:gd name="connsiteY84" fmla="*/ 3581675 h 4876546"/>
              <a:gd name="connsiteX85" fmla="*/ 1635534 w 3883332"/>
              <a:gd name="connsiteY85" fmla="*/ 3177337 h 4876546"/>
              <a:gd name="connsiteX86" fmla="*/ 3029130 w 3883332"/>
              <a:gd name="connsiteY86" fmla="*/ 2143100 h 4876546"/>
              <a:gd name="connsiteX87" fmla="*/ 3029161 w 3883332"/>
              <a:gd name="connsiteY87" fmla="*/ 1719133 h 4876546"/>
              <a:gd name="connsiteX88" fmla="*/ 2216361 w 3883332"/>
              <a:gd name="connsiteY88" fmla="*/ 906333 h 4876546"/>
              <a:gd name="connsiteX89" fmla="*/ 1937489 w 3883332"/>
              <a:gd name="connsiteY89" fmla="*/ 906333 h 4876546"/>
              <a:gd name="connsiteX90" fmla="*/ 1308504 w 3883332"/>
              <a:gd name="connsiteY90" fmla="*/ 1298743 h 4876546"/>
              <a:gd name="connsiteX91" fmla="*/ 1252532 w 3883332"/>
              <a:gd name="connsiteY91" fmla="*/ 1651132 h 4876546"/>
              <a:gd name="connsiteX92" fmla="*/ 802271 w 3883332"/>
              <a:gd name="connsiteY92" fmla="*/ 2175805 h 4876546"/>
              <a:gd name="connsiteX93" fmla="*/ 775480 w 3883332"/>
              <a:gd name="connsiteY93" fmla="*/ 2287585 h 4876546"/>
              <a:gd name="connsiteX94" fmla="*/ 887260 w 3883332"/>
              <a:gd name="connsiteY94" fmla="*/ 2314377 h 4876546"/>
              <a:gd name="connsiteX95" fmla="*/ 1412359 w 3883332"/>
              <a:gd name="connsiteY95" fmla="*/ 1680810 h 4876546"/>
              <a:gd name="connsiteX96" fmla="*/ 1457988 w 3883332"/>
              <a:gd name="connsiteY96" fmla="*/ 1362629 h 4876546"/>
              <a:gd name="connsiteX97" fmla="*/ 1937489 w 3883332"/>
              <a:gd name="connsiteY97" fmla="*/ 1068913 h 4876546"/>
              <a:gd name="connsiteX98" fmla="*/ 2216361 w 3883332"/>
              <a:gd name="connsiteY98" fmla="*/ 1068913 h 4876546"/>
              <a:gd name="connsiteX99" fmla="*/ 2866601 w 3883332"/>
              <a:gd name="connsiteY99" fmla="*/ 1719153 h 4876546"/>
              <a:gd name="connsiteX100" fmla="*/ 2866601 w 3883332"/>
              <a:gd name="connsiteY100" fmla="*/ 2134616 h 4876546"/>
              <a:gd name="connsiteX101" fmla="*/ 1942041 w 3883332"/>
              <a:gd name="connsiteY101" fmla="*/ 3059176 h 4876546"/>
              <a:gd name="connsiteX102" fmla="*/ 1100264 w 3883332"/>
              <a:gd name="connsiteY102" fmla="*/ 2517618 h 4876546"/>
              <a:gd name="connsiteX103" fmla="*/ 992599 w 3883332"/>
              <a:gd name="connsiteY103" fmla="*/ 2477364 h 4876546"/>
              <a:gd name="connsiteX104" fmla="*/ 952345 w 3883332"/>
              <a:gd name="connsiteY104" fmla="*/ 2585029 h 4876546"/>
              <a:gd name="connsiteX105" fmla="*/ 1474670 w 3883332"/>
              <a:gd name="connsiteY105" fmla="*/ 3115544 h 4876546"/>
              <a:gd name="connsiteX106" fmla="*/ 1474670 w 3883332"/>
              <a:gd name="connsiteY106" fmla="*/ 3137459 h 4876546"/>
              <a:gd name="connsiteX107" fmla="*/ 1135052 w 3883332"/>
              <a:gd name="connsiteY107" fmla="*/ 3476214 h 4876546"/>
              <a:gd name="connsiteX108" fmla="*/ 296110 w 3883332"/>
              <a:gd name="connsiteY108" fmla="*/ 4315135 h 4876546"/>
              <a:gd name="connsiteX109" fmla="*/ 296110 w 3883332"/>
              <a:gd name="connsiteY109" fmla="*/ 4795266 h 4876546"/>
              <a:gd name="connsiteX110" fmla="*/ 377390 w 3883332"/>
              <a:gd name="connsiteY110" fmla="*/ 4876546 h 4876546"/>
              <a:gd name="connsiteX111" fmla="*/ 458670 w 3883332"/>
              <a:gd name="connsiteY111" fmla="*/ 4795266 h 4876546"/>
              <a:gd name="connsiteX112" fmla="*/ 458670 w 3883332"/>
              <a:gd name="connsiteY112" fmla="*/ 4315135 h 4876546"/>
              <a:gd name="connsiteX113" fmla="*/ 1135052 w 3883332"/>
              <a:gd name="connsiteY113" fmla="*/ 3638774 h 4876546"/>
              <a:gd name="connsiteX114" fmla="*/ 1179421 w 3883332"/>
              <a:gd name="connsiteY114" fmla="*/ 3636752 h 4876546"/>
              <a:gd name="connsiteX115" fmla="*/ 3038579 w 3883332"/>
              <a:gd name="connsiteY115" fmla="*/ 4055892 h 4876546"/>
              <a:gd name="connsiteX116" fmla="*/ 3095099 w 3883332"/>
              <a:gd name="connsiteY116" fmla="*/ 3955796 h 4876546"/>
              <a:gd name="connsiteX117" fmla="*/ 2995003 w 3883332"/>
              <a:gd name="connsiteY117" fmla="*/ 3899256 h 4876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3883332" h="4876546">
                <a:moveTo>
                  <a:pt x="3587961" y="4315094"/>
                </a:moveTo>
                <a:lnTo>
                  <a:pt x="3587961" y="4795226"/>
                </a:lnTo>
                <a:cubicBezTo>
                  <a:pt x="3587961" y="4840113"/>
                  <a:pt x="3551568" y="4876506"/>
                  <a:pt x="3506681" y="4876506"/>
                </a:cubicBezTo>
                <a:cubicBezTo>
                  <a:pt x="3461794" y="4876506"/>
                  <a:pt x="3425401" y="4840113"/>
                  <a:pt x="3425401" y="4795226"/>
                </a:cubicBezTo>
                <a:lnTo>
                  <a:pt x="3425401" y="4315094"/>
                </a:lnTo>
                <a:cubicBezTo>
                  <a:pt x="3425401" y="3941257"/>
                  <a:pt x="3122887" y="3638733"/>
                  <a:pt x="2749019" y="3638733"/>
                </a:cubicBezTo>
                <a:cubicBezTo>
                  <a:pt x="2572123" y="3638733"/>
                  <a:pt x="2411615" y="3548614"/>
                  <a:pt x="2319678" y="3397646"/>
                </a:cubicBezTo>
                <a:cubicBezTo>
                  <a:pt x="2296320" y="3359313"/>
                  <a:pt x="2308471" y="3309305"/>
                  <a:pt x="2346815" y="3285957"/>
                </a:cubicBezTo>
                <a:cubicBezTo>
                  <a:pt x="2385128" y="3262579"/>
                  <a:pt x="2435146" y="3274741"/>
                  <a:pt x="2458504" y="3313095"/>
                </a:cubicBezTo>
                <a:cubicBezTo>
                  <a:pt x="2520703" y="3415213"/>
                  <a:pt x="2629314" y="3476173"/>
                  <a:pt x="2749019" y="3476173"/>
                </a:cubicBezTo>
                <a:cubicBezTo>
                  <a:pt x="3212691" y="3476153"/>
                  <a:pt x="3587961" y="3851382"/>
                  <a:pt x="3587961" y="4315094"/>
                </a:cubicBezTo>
                <a:close/>
                <a:moveTo>
                  <a:pt x="3826477" y="2822367"/>
                </a:moveTo>
                <a:cubicBezTo>
                  <a:pt x="3908346" y="2700985"/>
                  <a:pt x="3901234" y="2542977"/>
                  <a:pt x="3808798" y="2429185"/>
                </a:cubicBezTo>
                <a:lnTo>
                  <a:pt x="3653269" y="2237730"/>
                </a:lnTo>
                <a:cubicBezTo>
                  <a:pt x="3617983" y="2194306"/>
                  <a:pt x="3606482" y="2136709"/>
                  <a:pt x="3622464" y="2083653"/>
                </a:cubicBezTo>
                <a:lnTo>
                  <a:pt x="3714402" y="1778610"/>
                </a:lnTo>
                <a:cubicBezTo>
                  <a:pt x="3756444" y="1639113"/>
                  <a:pt x="3702698" y="1490177"/>
                  <a:pt x="3580676" y="1408034"/>
                </a:cubicBezTo>
                <a:lnTo>
                  <a:pt x="3397938" y="1285027"/>
                </a:lnTo>
                <a:cubicBezTo>
                  <a:pt x="3336856" y="1243909"/>
                  <a:pt x="3308764" y="1169518"/>
                  <a:pt x="3328007" y="1099891"/>
                </a:cubicBezTo>
                <a:cubicBezTo>
                  <a:pt x="3385066" y="893663"/>
                  <a:pt x="3233194" y="687863"/>
                  <a:pt x="3015302" y="678566"/>
                </a:cubicBezTo>
                <a:lnTo>
                  <a:pt x="2934490" y="675132"/>
                </a:lnTo>
                <a:cubicBezTo>
                  <a:pt x="2796456" y="669260"/>
                  <a:pt x="2681506" y="572953"/>
                  <a:pt x="2654937" y="440954"/>
                </a:cubicBezTo>
                <a:lnTo>
                  <a:pt x="2649238" y="412618"/>
                </a:lnTo>
                <a:cubicBezTo>
                  <a:pt x="2604066" y="188123"/>
                  <a:pt x="2349619" y="78872"/>
                  <a:pt x="2152678" y="189636"/>
                </a:cubicBezTo>
                <a:cubicBezTo>
                  <a:pt x="2084331" y="228072"/>
                  <a:pt x="1997789" y="216906"/>
                  <a:pt x="1942203" y="162479"/>
                </a:cubicBezTo>
                <a:lnTo>
                  <a:pt x="1874314" y="96012"/>
                </a:lnTo>
                <a:cubicBezTo>
                  <a:pt x="1743585" y="-32004"/>
                  <a:pt x="1530876" y="-32004"/>
                  <a:pt x="1400147" y="96012"/>
                </a:cubicBezTo>
                <a:lnTo>
                  <a:pt x="1251831" y="241229"/>
                </a:lnTo>
                <a:cubicBezTo>
                  <a:pt x="1226167" y="266365"/>
                  <a:pt x="1193594" y="282783"/>
                  <a:pt x="1157638" y="288737"/>
                </a:cubicBezTo>
                <a:lnTo>
                  <a:pt x="851009" y="339425"/>
                </a:lnTo>
                <a:cubicBezTo>
                  <a:pt x="590944" y="382433"/>
                  <a:pt x="426859" y="637184"/>
                  <a:pt x="496049" y="885647"/>
                </a:cubicBezTo>
                <a:lnTo>
                  <a:pt x="556278" y="1101883"/>
                </a:lnTo>
                <a:cubicBezTo>
                  <a:pt x="575348" y="1170341"/>
                  <a:pt x="547794" y="1243513"/>
                  <a:pt x="487687" y="1283960"/>
                </a:cubicBezTo>
                <a:lnTo>
                  <a:pt x="301526" y="1409294"/>
                </a:lnTo>
                <a:cubicBezTo>
                  <a:pt x="180632" y="1490696"/>
                  <a:pt x="127383" y="1638249"/>
                  <a:pt x="169039" y="1776466"/>
                </a:cubicBezTo>
                <a:lnTo>
                  <a:pt x="262064" y="2085167"/>
                </a:lnTo>
                <a:cubicBezTo>
                  <a:pt x="277761" y="2137268"/>
                  <a:pt x="266464" y="2193829"/>
                  <a:pt x="231818" y="2236480"/>
                </a:cubicBezTo>
                <a:lnTo>
                  <a:pt x="73860" y="2430922"/>
                </a:lnTo>
                <a:cubicBezTo>
                  <a:pt x="-17742" y="2543678"/>
                  <a:pt x="-24783" y="2700244"/>
                  <a:pt x="56334" y="2820508"/>
                </a:cubicBezTo>
                <a:lnTo>
                  <a:pt x="208460" y="3046070"/>
                </a:lnTo>
                <a:cubicBezTo>
                  <a:pt x="249131" y="3106380"/>
                  <a:pt x="245707" y="3185028"/>
                  <a:pt x="199946" y="3241782"/>
                </a:cubicBezTo>
                <a:lnTo>
                  <a:pt x="177421" y="3269702"/>
                </a:lnTo>
                <a:cubicBezTo>
                  <a:pt x="55186" y="3421329"/>
                  <a:pt x="68140" y="3638642"/>
                  <a:pt x="207566" y="3775162"/>
                </a:cubicBezTo>
                <a:cubicBezTo>
                  <a:pt x="223395" y="3790645"/>
                  <a:pt x="243919" y="3798367"/>
                  <a:pt x="264432" y="3798367"/>
                </a:cubicBezTo>
                <a:cubicBezTo>
                  <a:pt x="336679" y="3798367"/>
                  <a:pt x="373448" y="3710066"/>
                  <a:pt x="321317" y="3659012"/>
                </a:cubicBezTo>
                <a:cubicBezTo>
                  <a:pt x="241998" y="3581349"/>
                  <a:pt x="234561" y="3457844"/>
                  <a:pt x="303974" y="3371739"/>
                </a:cubicBezTo>
                <a:lnTo>
                  <a:pt x="326489" y="3343829"/>
                </a:lnTo>
                <a:cubicBezTo>
                  <a:pt x="417309" y="3231185"/>
                  <a:pt x="424055" y="3075005"/>
                  <a:pt x="343243" y="2955188"/>
                </a:cubicBezTo>
                <a:lnTo>
                  <a:pt x="191107" y="2729616"/>
                </a:lnTo>
                <a:cubicBezTo>
                  <a:pt x="150284" y="2669093"/>
                  <a:pt x="153870" y="2590241"/>
                  <a:pt x="200027" y="2533416"/>
                </a:cubicBezTo>
                <a:lnTo>
                  <a:pt x="357995" y="2338974"/>
                </a:lnTo>
                <a:cubicBezTo>
                  <a:pt x="426646" y="2254453"/>
                  <a:pt x="448978" y="2142043"/>
                  <a:pt x="417715" y="2038269"/>
                </a:cubicBezTo>
                <a:lnTo>
                  <a:pt x="324680" y="1729557"/>
                </a:lnTo>
                <a:cubicBezTo>
                  <a:pt x="303720" y="1660002"/>
                  <a:pt x="330898" y="1585488"/>
                  <a:pt x="392305" y="1544147"/>
                </a:cubicBezTo>
                <a:lnTo>
                  <a:pt x="578457" y="1418824"/>
                </a:lnTo>
                <a:cubicBezTo>
                  <a:pt x="696760" y="1339210"/>
                  <a:pt x="750770" y="1194308"/>
                  <a:pt x="712874" y="1058276"/>
                </a:cubicBezTo>
                <a:lnTo>
                  <a:pt x="652645" y="842040"/>
                </a:lnTo>
                <a:cubicBezTo>
                  <a:pt x="608287" y="682823"/>
                  <a:pt x="716470" y="526430"/>
                  <a:pt x="877527" y="499801"/>
                </a:cubicBezTo>
                <a:lnTo>
                  <a:pt x="1184166" y="449113"/>
                </a:lnTo>
                <a:cubicBezTo>
                  <a:pt x="1253203" y="437703"/>
                  <a:pt x="1315931" y="405983"/>
                  <a:pt x="1365562" y="357388"/>
                </a:cubicBezTo>
                <a:lnTo>
                  <a:pt x="1513878" y="212161"/>
                </a:lnTo>
                <a:cubicBezTo>
                  <a:pt x="1581889" y="145572"/>
                  <a:pt x="1692572" y="145552"/>
                  <a:pt x="1760583" y="212161"/>
                </a:cubicBezTo>
                <a:lnTo>
                  <a:pt x="1828472" y="278638"/>
                </a:lnTo>
                <a:cubicBezTo>
                  <a:pt x="1935366" y="383276"/>
                  <a:pt x="2101461" y="404957"/>
                  <a:pt x="2232373" y="331328"/>
                </a:cubicBezTo>
                <a:cubicBezTo>
                  <a:pt x="2336889" y="272501"/>
                  <a:pt x="2467262" y="332354"/>
                  <a:pt x="2489878" y="444683"/>
                </a:cubicBezTo>
                <a:lnTo>
                  <a:pt x="2495578" y="473019"/>
                </a:lnTo>
                <a:cubicBezTo>
                  <a:pt x="2536929" y="678576"/>
                  <a:pt x="2714577" y="828477"/>
                  <a:pt x="2927581" y="837560"/>
                </a:cubicBezTo>
                <a:lnTo>
                  <a:pt x="3008394" y="840994"/>
                </a:lnTo>
                <a:cubicBezTo>
                  <a:pt x="3121861" y="845820"/>
                  <a:pt x="3200489" y="951230"/>
                  <a:pt x="3171340" y="1056559"/>
                </a:cubicBezTo>
                <a:cubicBezTo>
                  <a:pt x="3133423" y="1193658"/>
                  <a:pt x="3188012" y="1339667"/>
                  <a:pt x="3307159" y="1419891"/>
                </a:cubicBezTo>
                <a:lnTo>
                  <a:pt x="3489896" y="1542898"/>
                </a:lnTo>
                <a:cubicBezTo>
                  <a:pt x="3552431" y="1584991"/>
                  <a:pt x="3580107" y="1660865"/>
                  <a:pt x="3558751" y="1731701"/>
                </a:cubicBezTo>
                <a:lnTo>
                  <a:pt x="3466813" y="2036755"/>
                </a:lnTo>
                <a:cubicBezTo>
                  <a:pt x="3435266" y="2141474"/>
                  <a:pt x="3457791" y="2254921"/>
                  <a:pt x="3527102" y="2340224"/>
                </a:cubicBezTo>
                <a:lnTo>
                  <a:pt x="3682632" y="2531679"/>
                </a:lnTo>
                <a:cubicBezTo>
                  <a:pt x="3729642" y="2589540"/>
                  <a:pt x="3733279" y="2669835"/>
                  <a:pt x="3691715" y="2731476"/>
                </a:cubicBezTo>
                <a:lnTo>
                  <a:pt x="3542088" y="2953340"/>
                </a:lnTo>
                <a:cubicBezTo>
                  <a:pt x="3460544" y="3074243"/>
                  <a:pt x="3467341" y="3231876"/>
                  <a:pt x="3559005" y="3345566"/>
                </a:cubicBezTo>
                <a:cubicBezTo>
                  <a:pt x="3583490" y="3375914"/>
                  <a:pt x="3610740" y="3405023"/>
                  <a:pt x="3622840" y="3460527"/>
                </a:cubicBezTo>
                <a:cubicBezTo>
                  <a:pt x="3632421" y="3504387"/>
                  <a:pt x="3675733" y="3532155"/>
                  <a:pt x="3719583" y="3522604"/>
                </a:cubicBezTo>
                <a:cubicBezTo>
                  <a:pt x="3763434" y="3513033"/>
                  <a:pt x="3791232" y="3469721"/>
                  <a:pt x="3781661" y="3425861"/>
                </a:cubicBezTo>
                <a:cubicBezTo>
                  <a:pt x="3760955" y="3331027"/>
                  <a:pt x="3713365" y="3278033"/>
                  <a:pt x="3685527" y="3243519"/>
                </a:cubicBezTo>
                <a:cubicBezTo>
                  <a:pt x="3638923" y="3185729"/>
                  <a:pt x="3635438" y="3105628"/>
                  <a:pt x="3676851" y="3044221"/>
                </a:cubicBezTo>
                <a:close/>
                <a:moveTo>
                  <a:pt x="2995003" y="3899256"/>
                </a:moveTo>
                <a:cubicBezTo>
                  <a:pt x="2406576" y="4062933"/>
                  <a:pt x="1822183" y="3934491"/>
                  <a:pt x="1368183" y="3581675"/>
                </a:cubicBezTo>
                <a:cubicBezTo>
                  <a:pt x="1515432" y="3504489"/>
                  <a:pt x="1621574" y="3355564"/>
                  <a:pt x="1635534" y="3177337"/>
                </a:cubicBezTo>
                <a:cubicBezTo>
                  <a:pt x="2329238" y="3382142"/>
                  <a:pt x="3023563" y="2861168"/>
                  <a:pt x="3029130" y="2143100"/>
                </a:cubicBezTo>
                <a:cubicBezTo>
                  <a:pt x="3029181" y="2141291"/>
                  <a:pt x="3029161" y="1720942"/>
                  <a:pt x="3029161" y="1719133"/>
                </a:cubicBezTo>
                <a:cubicBezTo>
                  <a:pt x="3029161" y="1270955"/>
                  <a:pt x="2664539" y="906333"/>
                  <a:pt x="2216361" y="906333"/>
                </a:cubicBezTo>
                <a:lnTo>
                  <a:pt x="1937489" y="906333"/>
                </a:lnTo>
                <a:cubicBezTo>
                  <a:pt x="1661543" y="906333"/>
                  <a:pt x="1408773" y="1064026"/>
                  <a:pt x="1308504" y="1298743"/>
                </a:cubicBezTo>
                <a:cubicBezTo>
                  <a:pt x="1247269" y="1442060"/>
                  <a:pt x="1273543" y="1537909"/>
                  <a:pt x="1252532" y="1651132"/>
                </a:cubicBezTo>
                <a:cubicBezTo>
                  <a:pt x="1217998" y="1837233"/>
                  <a:pt x="1066503" y="2013753"/>
                  <a:pt x="802271" y="2175805"/>
                </a:cubicBezTo>
                <a:cubicBezTo>
                  <a:pt x="764009" y="2199274"/>
                  <a:pt x="752010" y="2249312"/>
                  <a:pt x="775480" y="2287585"/>
                </a:cubicBezTo>
                <a:cubicBezTo>
                  <a:pt x="798949" y="2325848"/>
                  <a:pt x="848977" y="2337857"/>
                  <a:pt x="887260" y="2314377"/>
                </a:cubicBezTo>
                <a:cubicBezTo>
                  <a:pt x="1192395" y="2127260"/>
                  <a:pt x="1369067" y="1914093"/>
                  <a:pt x="1412359" y="1680810"/>
                </a:cubicBezTo>
                <a:cubicBezTo>
                  <a:pt x="1436560" y="1550548"/>
                  <a:pt x="1410876" y="1472905"/>
                  <a:pt x="1457988" y="1362629"/>
                </a:cubicBezTo>
                <a:cubicBezTo>
                  <a:pt x="1533050" y="1186952"/>
                  <a:pt x="1725744" y="1068913"/>
                  <a:pt x="1937489" y="1068913"/>
                </a:cubicBezTo>
                <a:lnTo>
                  <a:pt x="2216361" y="1068913"/>
                </a:lnTo>
                <a:cubicBezTo>
                  <a:pt x="2574907" y="1068913"/>
                  <a:pt x="2866601" y="1360607"/>
                  <a:pt x="2866601" y="1719153"/>
                </a:cubicBezTo>
                <a:lnTo>
                  <a:pt x="2866601" y="2134616"/>
                </a:lnTo>
                <a:cubicBezTo>
                  <a:pt x="2866601" y="2644425"/>
                  <a:pt x="2451849" y="3059176"/>
                  <a:pt x="1942041" y="3059176"/>
                </a:cubicBezTo>
                <a:cubicBezTo>
                  <a:pt x="1580629" y="3059176"/>
                  <a:pt x="1250206" y="2846598"/>
                  <a:pt x="1100264" y="2517618"/>
                </a:cubicBezTo>
                <a:cubicBezTo>
                  <a:pt x="1081651" y="2476764"/>
                  <a:pt x="1033442" y="2458740"/>
                  <a:pt x="992599" y="2477364"/>
                </a:cubicBezTo>
                <a:cubicBezTo>
                  <a:pt x="951745" y="2495977"/>
                  <a:pt x="933722" y="2544176"/>
                  <a:pt x="952345" y="2585029"/>
                </a:cubicBezTo>
                <a:cubicBezTo>
                  <a:pt x="1060305" y="2821900"/>
                  <a:pt x="1247909" y="3007299"/>
                  <a:pt x="1474670" y="3115544"/>
                </a:cubicBezTo>
                <a:lnTo>
                  <a:pt x="1474670" y="3137459"/>
                </a:lnTo>
                <a:cubicBezTo>
                  <a:pt x="1474670" y="3324850"/>
                  <a:pt x="1322829" y="3476214"/>
                  <a:pt x="1135052" y="3476214"/>
                </a:cubicBezTo>
                <a:cubicBezTo>
                  <a:pt x="670405" y="3476214"/>
                  <a:pt x="296110" y="3852347"/>
                  <a:pt x="296110" y="4315135"/>
                </a:cubicBezTo>
                <a:lnTo>
                  <a:pt x="296110" y="4795266"/>
                </a:lnTo>
                <a:cubicBezTo>
                  <a:pt x="296110" y="4840153"/>
                  <a:pt x="332504" y="4876546"/>
                  <a:pt x="377390" y="4876546"/>
                </a:cubicBezTo>
                <a:cubicBezTo>
                  <a:pt x="422277" y="4876546"/>
                  <a:pt x="458670" y="4840153"/>
                  <a:pt x="458670" y="4795266"/>
                </a:cubicBezTo>
                <a:lnTo>
                  <a:pt x="458670" y="4315135"/>
                </a:lnTo>
                <a:cubicBezTo>
                  <a:pt x="458670" y="3941318"/>
                  <a:pt x="761184" y="3638774"/>
                  <a:pt x="1135052" y="3638774"/>
                </a:cubicBezTo>
                <a:cubicBezTo>
                  <a:pt x="1150018" y="3638774"/>
                  <a:pt x="1164801" y="3638022"/>
                  <a:pt x="1179421" y="3636752"/>
                </a:cubicBezTo>
                <a:cubicBezTo>
                  <a:pt x="1677535" y="4071143"/>
                  <a:pt x="2354669" y="4246159"/>
                  <a:pt x="3038579" y="4055892"/>
                </a:cubicBezTo>
                <a:cubicBezTo>
                  <a:pt x="3081830" y="4043863"/>
                  <a:pt x="3107129" y="3999047"/>
                  <a:pt x="3095099" y="3955796"/>
                </a:cubicBezTo>
                <a:cubicBezTo>
                  <a:pt x="3083070" y="3912525"/>
                  <a:pt x="3038285" y="3887206"/>
                  <a:pt x="2995003" y="3899256"/>
                </a:cubicBezTo>
                <a:close/>
              </a:path>
            </a:pathLst>
          </a:custGeom>
          <a:solidFill>
            <a:schemeClr val="tx1"/>
          </a:solidFill>
          <a:ln w="10160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B380B5E4-A745-4CDC-BF77-5C22B54FFE79}"/>
              </a:ext>
            </a:extLst>
          </p:cNvPr>
          <p:cNvSpPr/>
          <p:nvPr/>
        </p:nvSpPr>
        <p:spPr>
          <a:xfrm>
            <a:off x="1" y="6776341"/>
            <a:ext cx="12192000" cy="816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D1A8161-B21A-4D54-95DE-22268ECA9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017" y="-2099980"/>
            <a:ext cx="10515600" cy="1325563"/>
          </a:xfrm>
        </p:spPr>
        <p:txBody>
          <a:bodyPr>
            <a:normAutofit/>
          </a:bodyPr>
          <a:lstStyle/>
          <a:p>
            <a:r>
              <a:rPr lang="pt-BR" sz="3200" dirty="0"/>
              <a:t>Matrículas por Raça/Cor – Brasil e DF 2010 a 2019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FA776B21-8BAE-45B9-931D-248B62F7C3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62140" y="2219451"/>
            <a:ext cx="6236088" cy="3876366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C028CC35-9935-427F-933D-632368FCC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40" y="6132138"/>
            <a:ext cx="3352800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57840879"/>
              </p:ext>
            </p:extLst>
          </p:nvPr>
        </p:nvGraphicFramePr>
        <p:xfrm>
          <a:off x="7487582" y="2823613"/>
          <a:ext cx="4215063" cy="3465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" name="CaixaDeTexto 2"/>
          <p:cNvSpPr txBox="1"/>
          <p:nvPr/>
        </p:nvSpPr>
        <p:spPr>
          <a:xfrm>
            <a:off x="7643993" y="2454280"/>
            <a:ext cx="3537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Média Raça/Cor – Brasil e DF</a:t>
            </a: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B138FF3A-5D79-4EB4-884B-5129F572A382}"/>
              </a:ext>
            </a:extLst>
          </p:cNvPr>
          <p:cNvSpPr/>
          <p:nvPr/>
        </p:nvSpPr>
        <p:spPr>
          <a:xfrm>
            <a:off x="2536163" y="474965"/>
            <a:ext cx="4207043" cy="1171079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0" bIns="360000" rtlCol="0" anchor="ctr"/>
          <a:lstStyle/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Matrículas por Raça/Cor - Brasil e DF 2010 a 2019</a:t>
            </a:r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97108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Padrão do plano de fundo&#10;&#10;Descrição gerada automaticamente">
            <a:extLst>
              <a:ext uri="{FF2B5EF4-FFF2-40B4-BE49-F238E27FC236}">
                <a16:creationId xmlns:a16="http://schemas.microsoft.com/office/drawing/2014/main" id="{A99BA667-06BF-4064-AD96-67A02916A30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692B3E70-DF78-42DC-8681-CC347450983A}"/>
              </a:ext>
            </a:extLst>
          </p:cNvPr>
          <p:cNvSpPr/>
          <p:nvPr/>
        </p:nvSpPr>
        <p:spPr>
          <a:xfrm>
            <a:off x="-342900" y="313509"/>
            <a:ext cx="3695700" cy="1520172"/>
          </a:xfrm>
          <a:prstGeom prst="roundRect">
            <a:avLst>
              <a:gd name="adj" fmla="val 1552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0" bIns="360000" rtlCol="0" anchor="ctr"/>
          <a:lstStyle/>
          <a:p>
            <a:endParaRPr lang="pt-BR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B9D32F44-10C3-4E75-BAFC-A88166269FD3}"/>
              </a:ext>
            </a:extLst>
          </p:cNvPr>
          <p:cNvSpPr/>
          <p:nvPr/>
        </p:nvSpPr>
        <p:spPr>
          <a:xfrm>
            <a:off x="398522" y="602108"/>
            <a:ext cx="942975" cy="942975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Gráfico 14">
            <a:extLst>
              <a:ext uri="{FF2B5EF4-FFF2-40B4-BE49-F238E27FC236}">
                <a16:creationId xmlns:a16="http://schemas.microsoft.com/office/drawing/2014/main" id="{AD0C790F-70C1-41AF-AF74-95A39D4CF7CB}"/>
              </a:ext>
            </a:extLst>
          </p:cNvPr>
          <p:cNvSpPr/>
          <p:nvPr/>
        </p:nvSpPr>
        <p:spPr>
          <a:xfrm>
            <a:off x="670964" y="771055"/>
            <a:ext cx="398092" cy="589846"/>
          </a:xfrm>
          <a:custGeom>
            <a:avLst/>
            <a:gdLst>
              <a:gd name="connsiteX0" fmla="*/ 3291830 w 3291830"/>
              <a:gd name="connsiteY0" fmla="*/ 4316028 h 4877438"/>
              <a:gd name="connsiteX1" fmla="*/ 3291830 w 3291830"/>
              <a:gd name="connsiteY1" fmla="*/ 4796159 h 4877438"/>
              <a:gd name="connsiteX2" fmla="*/ 3210550 w 3291830"/>
              <a:gd name="connsiteY2" fmla="*/ 4877439 h 4877438"/>
              <a:gd name="connsiteX3" fmla="*/ 3129270 w 3291830"/>
              <a:gd name="connsiteY3" fmla="*/ 4796159 h 4877438"/>
              <a:gd name="connsiteX4" fmla="*/ 3129270 w 3291830"/>
              <a:gd name="connsiteY4" fmla="*/ 4316028 h 4877438"/>
              <a:gd name="connsiteX5" fmla="*/ 2452888 w 3291830"/>
              <a:gd name="connsiteY5" fmla="*/ 3639667 h 4877438"/>
              <a:gd name="connsiteX6" fmla="*/ 2023537 w 3291830"/>
              <a:gd name="connsiteY6" fmla="*/ 3398590 h 4877438"/>
              <a:gd name="connsiteX7" fmla="*/ 2050674 w 3291830"/>
              <a:gd name="connsiteY7" fmla="*/ 3286891 h 4877438"/>
              <a:gd name="connsiteX8" fmla="*/ 2162373 w 3291830"/>
              <a:gd name="connsiteY8" fmla="*/ 3314028 h 4877438"/>
              <a:gd name="connsiteX9" fmla="*/ 2452888 w 3291830"/>
              <a:gd name="connsiteY9" fmla="*/ 3477107 h 4877438"/>
              <a:gd name="connsiteX10" fmla="*/ 3291830 w 3291830"/>
              <a:gd name="connsiteY10" fmla="*/ 4316028 h 4877438"/>
              <a:gd name="connsiteX11" fmla="*/ 1873433 w 3291830"/>
              <a:gd name="connsiteY11" fmla="*/ 3501267 h 4877438"/>
              <a:gd name="connsiteX12" fmla="*/ 1811325 w 3291830"/>
              <a:gd name="connsiteY12" fmla="*/ 3597990 h 4877438"/>
              <a:gd name="connsiteX13" fmla="*/ 1206642 w 3291830"/>
              <a:gd name="connsiteY13" fmla="*/ 3479708 h 4877438"/>
              <a:gd name="connsiteX14" fmla="*/ 838942 w 3291830"/>
              <a:gd name="connsiteY14" fmla="*/ 3639667 h 4877438"/>
              <a:gd name="connsiteX15" fmla="*/ 162560 w 3291830"/>
              <a:gd name="connsiteY15" fmla="*/ 4316028 h 4877438"/>
              <a:gd name="connsiteX16" fmla="*/ 162560 w 3291830"/>
              <a:gd name="connsiteY16" fmla="*/ 4796159 h 4877438"/>
              <a:gd name="connsiteX17" fmla="*/ 81280 w 3291830"/>
              <a:gd name="connsiteY17" fmla="*/ 4877439 h 4877438"/>
              <a:gd name="connsiteX18" fmla="*/ 0 w 3291830"/>
              <a:gd name="connsiteY18" fmla="*/ 4796159 h 4877438"/>
              <a:gd name="connsiteX19" fmla="*/ 0 w 3291830"/>
              <a:gd name="connsiteY19" fmla="*/ 4316028 h 4877438"/>
              <a:gd name="connsiteX20" fmla="*/ 838921 w 3291830"/>
              <a:gd name="connsiteY20" fmla="*/ 3477107 h 4877438"/>
              <a:gd name="connsiteX21" fmla="*/ 1178560 w 3291830"/>
              <a:gd name="connsiteY21" fmla="*/ 3138352 h 4877438"/>
              <a:gd name="connsiteX22" fmla="*/ 1178560 w 3291830"/>
              <a:gd name="connsiteY22" fmla="*/ 3116945 h 4877438"/>
              <a:gd name="connsiteX23" fmla="*/ 559582 w 3291830"/>
              <a:gd name="connsiteY23" fmla="*/ 2175692 h 4877438"/>
              <a:gd name="connsiteX24" fmla="*/ 304800 w 3291830"/>
              <a:gd name="connsiteY24" fmla="*/ 1854433 h 4877438"/>
              <a:gd name="connsiteX25" fmla="*/ 304800 w 3291830"/>
              <a:gd name="connsiteY25" fmla="*/ 1433067 h 4877438"/>
              <a:gd name="connsiteX26" fmla="*/ 707624 w 3291830"/>
              <a:gd name="connsiteY26" fmla="*/ 347197 h 4877438"/>
              <a:gd name="connsiteX27" fmla="*/ 2466940 w 3291830"/>
              <a:gd name="connsiteY27" fmla="*/ 191363 h 4877438"/>
              <a:gd name="connsiteX28" fmla="*/ 2484120 w 3291830"/>
              <a:gd name="connsiteY28" fmla="*/ 326734 h 4877438"/>
              <a:gd name="connsiteX29" fmla="*/ 3155432 w 3291830"/>
              <a:gd name="connsiteY29" fmla="*/ 809721 h 4877438"/>
              <a:gd name="connsiteX30" fmla="*/ 3174126 w 3291830"/>
              <a:gd name="connsiteY30" fmla="*/ 873596 h 4877438"/>
              <a:gd name="connsiteX31" fmla="*/ 3150809 w 3291830"/>
              <a:gd name="connsiteY31" fmla="*/ 925158 h 4877438"/>
              <a:gd name="connsiteX32" fmla="*/ 2997200 w 3291830"/>
              <a:gd name="connsiteY32" fmla="*/ 1300022 h 4877438"/>
              <a:gd name="connsiteX33" fmla="*/ 2997200 w 3291830"/>
              <a:gd name="connsiteY33" fmla="*/ 1854453 h 4877438"/>
              <a:gd name="connsiteX34" fmla="*/ 2915920 w 3291830"/>
              <a:gd name="connsiteY34" fmla="*/ 1935733 h 4877438"/>
              <a:gd name="connsiteX35" fmla="*/ 2834640 w 3291830"/>
              <a:gd name="connsiteY35" fmla="*/ 1854453 h 4877438"/>
              <a:gd name="connsiteX36" fmla="*/ 2834640 w 3291830"/>
              <a:gd name="connsiteY36" fmla="*/ 1300022 h 4877438"/>
              <a:gd name="connsiteX37" fmla="*/ 2992547 w 3291830"/>
              <a:gd name="connsiteY37" fmla="*/ 858194 h 4877438"/>
              <a:gd name="connsiteX38" fmla="*/ 2318614 w 3291830"/>
              <a:gd name="connsiteY38" fmla="*/ 462543 h 4877438"/>
              <a:gd name="connsiteX39" fmla="*/ 2175754 w 3291830"/>
              <a:gd name="connsiteY39" fmla="*/ 447242 h 4877438"/>
              <a:gd name="connsiteX40" fmla="*/ 2153463 w 3291830"/>
              <a:gd name="connsiteY40" fmla="*/ 291266 h 4877438"/>
              <a:gd name="connsiteX41" fmla="*/ 2218436 w 3291830"/>
              <a:gd name="connsiteY41" fmla="*/ 264515 h 4877438"/>
              <a:gd name="connsiteX42" fmla="*/ 467350 w 3291830"/>
              <a:gd name="connsiteY42" fmla="*/ 1432183 h 4877438"/>
              <a:gd name="connsiteX43" fmla="*/ 467350 w 3291830"/>
              <a:gd name="connsiteY43" fmla="*/ 1854433 h 4877438"/>
              <a:gd name="connsiteX44" fmla="*/ 558790 w 3291830"/>
              <a:gd name="connsiteY44" fmla="*/ 2003134 h 4877438"/>
              <a:gd name="connsiteX45" fmla="*/ 558790 w 3291830"/>
              <a:gd name="connsiteY45" fmla="*/ 1476206 h 4877438"/>
              <a:gd name="connsiteX46" fmla="*/ 1127750 w 3291830"/>
              <a:gd name="connsiteY46" fmla="*/ 907246 h 4877438"/>
              <a:gd name="connsiteX47" fmla="*/ 2164070 w 3291830"/>
              <a:gd name="connsiteY47" fmla="*/ 907246 h 4877438"/>
              <a:gd name="connsiteX48" fmla="*/ 2733030 w 3291830"/>
              <a:gd name="connsiteY48" fmla="*/ 1476176 h 4877438"/>
              <a:gd name="connsiteX49" fmla="*/ 2733030 w 3291830"/>
              <a:gd name="connsiteY49" fmla="*/ 2141687 h 4877438"/>
              <a:gd name="connsiteX50" fmla="*/ 1339383 w 3291830"/>
              <a:gd name="connsiteY50" fmla="*/ 3178545 h 4877438"/>
              <a:gd name="connsiteX51" fmla="*/ 1296853 w 3291830"/>
              <a:gd name="connsiteY51" fmla="*/ 3344519 h 4877438"/>
              <a:gd name="connsiteX52" fmla="*/ 1776710 w 3291830"/>
              <a:gd name="connsiteY52" fmla="*/ 3439149 h 4877438"/>
              <a:gd name="connsiteX53" fmla="*/ 1873433 w 3291830"/>
              <a:gd name="connsiteY53" fmla="*/ 3501267 h 4877438"/>
              <a:gd name="connsiteX54" fmla="*/ 1645910 w 3291830"/>
              <a:gd name="connsiteY54" fmla="*/ 3060069 h 4877438"/>
              <a:gd name="connsiteX55" fmla="*/ 2570470 w 3291830"/>
              <a:gd name="connsiteY55" fmla="*/ 2135509 h 4877438"/>
              <a:gd name="connsiteX56" fmla="*/ 2570470 w 3291830"/>
              <a:gd name="connsiteY56" fmla="*/ 1476176 h 4877438"/>
              <a:gd name="connsiteX57" fmla="*/ 2164070 w 3291830"/>
              <a:gd name="connsiteY57" fmla="*/ 1069806 h 4877438"/>
              <a:gd name="connsiteX58" fmla="*/ 1127750 w 3291830"/>
              <a:gd name="connsiteY58" fmla="*/ 1069806 h 4877438"/>
              <a:gd name="connsiteX59" fmla="*/ 721350 w 3291830"/>
              <a:gd name="connsiteY59" fmla="*/ 1476206 h 4877438"/>
              <a:gd name="connsiteX60" fmla="*/ 721350 w 3291830"/>
              <a:gd name="connsiteY60" fmla="*/ 2135509 h 4877438"/>
              <a:gd name="connsiteX61" fmla="*/ 1645910 w 3291830"/>
              <a:gd name="connsiteY61" fmla="*/ 3060069 h 4877438"/>
              <a:gd name="connsiteX62" fmla="*/ 2468870 w 3291830"/>
              <a:gd name="connsiteY62" fmla="*/ 4460879 h 4877438"/>
              <a:gd name="connsiteX63" fmla="*/ 2225030 w 3291830"/>
              <a:gd name="connsiteY63" fmla="*/ 4460879 h 4877438"/>
              <a:gd name="connsiteX64" fmla="*/ 2143750 w 3291830"/>
              <a:gd name="connsiteY64" fmla="*/ 4542159 h 4877438"/>
              <a:gd name="connsiteX65" fmla="*/ 2225030 w 3291830"/>
              <a:gd name="connsiteY65" fmla="*/ 4623439 h 4877438"/>
              <a:gd name="connsiteX66" fmla="*/ 2468870 w 3291830"/>
              <a:gd name="connsiteY66" fmla="*/ 4623439 h 4877438"/>
              <a:gd name="connsiteX67" fmla="*/ 2550150 w 3291830"/>
              <a:gd name="connsiteY67" fmla="*/ 4542159 h 4877438"/>
              <a:gd name="connsiteX68" fmla="*/ 2468870 w 3291830"/>
              <a:gd name="connsiteY68" fmla="*/ 4460879 h 487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3291830" h="4877438">
                <a:moveTo>
                  <a:pt x="3291830" y="4316028"/>
                </a:moveTo>
                <a:lnTo>
                  <a:pt x="3291830" y="4796159"/>
                </a:lnTo>
                <a:cubicBezTo>
                  <a:pt x="3291830" y="4841046"/>
                  <a:pt x="3255437" y="4877439"/>
                  <a:pt x="3210550" y="4877439"/>
                </a:cubicBezTo>
                <a:cubicBezTo>
                  <a:pt x="3165663" y="4877439"/>
                  <a:pt x="3129270" y="4841046"/>
                  <a:pt x="3129270" y="4796159"/>
                </a:cubicBezTo>
                <a:lnTo>
                  <a:pt x="3129270" y="4316028"/>
                </a:lnTo>
                <a:cubicBezTo>
                  <a:pt x="3129270" y="3942191"/>
                  <a:pt x="2826756" y="3639657"/>
                  <a:pt x="2452888" y="3639667"/>
                </a:cubicBezTo>
                <a:cubicBezTo>
                  <a:pt x="2275993" y="3639667"/>
                  <a:pt x="2115495" y="3549547"/>
                  <a:pt x="2023537" y="3398590"/>
                </a:cubicBezTo>
                <a:cubicBezTo>
                  <a:pt x="2000189" y="3360257"/>
                  <a:pt x="2012330" y="3310239"/>
                  <a:pt x="2050674" y="3286891"/>
                </a:cubicBezTo>
                <a:cubicBezTo>
                  <a:pt x="2089008" y="3263533"/>
                  <a:pt x="2139016" y="3275685"/>
                  <a:pt x="2162373" y="3314028"/>
                </a:cubicBezTo>
                <a:cubicBezTo>
                  <a:pt x="2224573" y="3416147"/>
                  <a:pt x="2333173" y="3477107"/>
                  <a:pt x="2452888" y="3477107"/>
                </a:cubicBezTo>
                <a:cubicBezTo>
                  <a:pt x="2916560" y="3477086"/>
                  <a:pt x="3291830" y="3852316"/>
                  <a:pt x="3291830" y="4316028"/>
                </a:cubicBezTo>
                <a:close/>
                <a:moveTo>
                  <a:pt x="1873433" y="3501267"/>
                </a:moveTo>
                <a:cubicBezTo>
                  <a:pt x="1882994" y="3545128"/>
                  <a:pt x="1855186" y="3588430"/>
                  <a:pt x="1811325" y="3597990"/>
                </a:cubicBezTo>
                <a:cubicBezTo>
                  <a:pt x="1597416" y="3644594"/>
                  <a:pt x="1379860" y="3597939"/>
                  <a:pt x="1206642" y="3479708"/>
                </a:cubicBezTo>
                <a:cubicBezTo>
                  <a:pt x="1035162" y="3663472"/>
                  <a:pt x="808614" y="3639667"/>
                  <a:pt x="838942" y="3639667"/>
                </a:cubicBezTo>
                <a:cubicBezTo>
                  <a:pt x="465104" y="3639657"/>
                  <a:pt x="162560" y="3942160"/>
                  <a:pt x="162560" y="4316028"/>
                </a:cubicBezTo>
                <a:lnTo>
                  <a:pt x="162560" y="4796159"/>
                </a:lnTo>
                <a:cubicBezTo>
                  <a:pt x="162560" y="4841046"/>
                  <a:pt x="126167" y="4877439"/>
                  <a:pt x="81280" y="4877439"/>
                </a:cubicBezTo>
                <a:cubicBezTo>
                  <a:pt x="36393" y="4877439"/>
                  <a:pt x="0" y="4841046"/>
                  <a:pt x="0" y="4796159"/>
                </a:cubicBezTo>
                <a:lnTo>
                  <a:pt x="0" y="4316028"/>
                </a:lnTo>
                <a:cubicBezTo>
                  <a:pt x="0" y="3852366"/>
                  <a:pt x="375199" y="3477107"/>
                  <a:pt x="838921" y="3477107"/>
                </a:cubicBezTo>
                <a:cubicBezTo>
                  <a:pt x="1026495" y="3477107"/>
                  <a:pt x="1178560" y="3325977"/>
                  <a:pt x="1178560" y="3138352"/>
                </a:cubicBezTo>
                <a:lnTo>
                  <a:pt x="1178560" y="3116945"/>
                </a:lnTo>
                <a:cubicBezTo>
                  <a:pt x="823783" y="2947303"/>
                  <a:pt x="574761" y="2590819"/>
                  <a:pt x="559582" y="2175692"/>
                </a:cubicBezTo>
                <a:cubicBezTo>
                  <a:pt x="413583" y="2140589"/>
                  <a:pt x="304800" y="2009911"/>
                  <a:pt x="304800" y="1854433"/>
                </a:cubicBezTo>
                <a:lnTo>
                  <a:pt x="304800" y="1433067"/>
                </a:lnTo>
                <a:cubicBezTo>
                  <a:pt x="300360" y="1226819"/>
                  <a:pt x="330982" y="710254"/>
                  <a:pt x="707624" y="347197"/>
                </a:cubicBezTo>
                <a:cubicBezTo>
                  <a:pt x="1172698" y="-101124"/>
                  <a:pt x="1918523" y="-72645"/>
                  <a:pt x="2466940" y="191363"/>
                </a:cubicBezTo>
                <a:cubicBezTo>
                  <a:pt x="2520391" y="217118"/>
                  <a:pt x="2528509" y="289335"/>
                  <a:pt x="2484120" y="326734"/>
                </a:cubicBezTo>
                <a:cubicBezTo>
                  <a:pt x="2761945" y="394502"/>
                  <a:pt x="3001518" y="565291"/>
                  <a:pt x="3155432" y="809721"/>
                </a:cubicBezTo>
                <a:cubicBezTo>
                  <a:pt x="3163377" y="822309"/>
                  <a:pt x="3177926" y="842070"/>
                  <a:pt x="3174126" y="873596"/>
                </a:cubicBezTo>
                <a:cubicBezTo>
                  <a:pt x="3171769" y="893215"/>
                  <a:pt x="3165927" y="909817"/>
                  <a:pt x="3150809" y="925158"/>
                </a:cubicBezTo>
                <a:cubicBezTo>
                  <a:pt x="3051749" y="1025621"/>
                  <a:pt x="2997200" y="1158747"/>
                  <a:pt x="2997200" y="1300022"/>
                </a:cubicBezTo>
                <a:lnTo>
                  <a:pt x="2997200" y="1854453"/>
                </a:lnTo>
                <a:cubicBezTo>
                  <a:pt x="2997200" y="1899340"/>
                  <a:pt x="2960807" y="1935733"/>
                  <a:pt x="2915920" y="1935733"/>
                </a:cubicBezTo>
                <a:cubicBezTo>
                  <a:pt x="2871033" y="1935733"/>
                  <a:pt x="2834640" y="1899340"/>
                  <a:pt x="2834640" y="1854453"/>
                </a:cubicBezTo>
                <a:lnTo>
                  <a:pt x="2834640" y="1300022"/>
                </a:lnTo>
                <a:cubicBezTo>
                  <a:pt x="2834640" y="1137086"/>
                  <a:pt x="2890307" y="982430"/>
                  <a:pt x="2992547" y="858194"/>
                </a:cubicBezTo>
                <a:cubicBezTo>
                  <a:pt x="2836713" y="635324"/>
                  <a:pt x="2593584" y="491987"/>
                  <a:pt x="2318614" y="462543"/>
                </a:cubicBezTo>
                <a:lnTo>
                  <a:pt x="2175754" y="447242"/>
                </a:lnTo>
                <a:cubicBezTo>
                  <a:pt x="2092218" y="438301"/>
                  <a:pt x="2075830" y="323219"/>
                  <a:pt x="2153463" y="291266"/>
                </a:cubicBezTo>
                <a:lnTo>
                  <a:pt x="2218436" y="264515"/>
                </a:lnTo>
                <a:cubicBezTo>
                  <a:pt x="1372250" y="-30481"/>
                  <a:pt x="467350" y="297291"/>
                  <a:pt x="467350" y="1432183"/>
                </a:cubicBezTo>
                <a:lnTo>
                  <a:pt x="467350" y="1854433"/>
                </a:lnTo>
                <a:cubicBezTo>
                  <a:pt x="467350" y="1918928"/>
                  <a:pt x="504495" y="1974981"/>
                  <a:pt x="558790" y="2003134"/>
                </a:cubicBezTo>
                <a:lnTo>
                  <a:pt x="558790" y="1476206"/>
                </a:lnTo>
                <a:cubicBezTo>
                  <a:pt x="558790" y="1162486"/>
                  <a:pt x="814029" y="907246"/>
                  <a:pt x="1127750" y="907246"/>
                </a:cubicBezTo>
                <a:lnTo>
                  <a:pt x="2164070" y="907246"/>
                </a:lnTo>
                <a:cubicBezTo>
                  <a:pt x="2477791" y="907246"/>
                  <a:pt x="2733030" y="1162466"/>
                  <a:pt x="2733030" y="1476176"/>
                </a:cubicBezTo>
                <a:lnTo>
                  <a:pt x="2733030" y="2141687"/>
                </a:lnTo>
                <a:cubicBezTo>
                  <a:pt x="2733030" y="2848558"/>
                  <a:pt x="2042272" y="3385474"/>
                  <a:pt x="1339383" y="3178545"/>
                </a:cubicBezTo>
                <a:cubicBezTo>
                  <a:pt x="1334811" y="3236538"/>
                  <a:pt x="1320373" y="3292500"/>
                  <a:pt x="1296853" y="3344519"/>
                </a:cubicBezTo>
                <a:cubicBezTo>
                  <a:pt x="1433586" y="3438417"/>
                  <a:pt x="1606255" y="3476294"/>
                  <a:pt x="1776710" y="3439149"/>
                </a:cubicBezTo>
                <a:cubicBezTo>
                  <a:pt x="1820570" y="3429598"/>
                  <a:pt x="1863872" y="3457406"/>
                  <a:pt x="1873433" y="3501267"/>
                </a:cubicBezTo>
                <a:close/>
                <a:moveTo>
                  <a:pt x="1645910" y="3060069"/>
                </a:moveTo>
                <a:cubicBezTo>
                  <a:pt x="2155718" y="3060069"/>
                  <a:pt x="2570470" y="2645318"/>
                  <a:pt x="2570470" y="2135509"/>
                </a:cubicBezTo>
                <a:lnTo>
                  <a:pt x="2570470" y="1476176"/>
                </a:lnTo>
                <a:cubicBezTo>
                  <a:pt x="2570470" y="1252107"/>
                  <a:pt x="2388159" y="1069806"/>
                  <a:pt x="2164070" y="1069806"/>
                </a:cubicBezTo>
                <a:lnTo>
                  <a:pt x="1127750" y="1069806"/>
                </a:lnTo>
                <a:cubicBezTo>
                  <a:pt x="903661" y="1069806"/>
                  <a:pt x="721350" y="1252117"/>
                  <a:pt x="721350" y="1476206"/>
                </a:cubicBezTo>
                <a:lnTo>
                  <a:pt x="721350" y="2135509"/>
                </a:lnTo>
                <a:cubicBezTo>
                  <a:pt x="721350" y="2645318"/>
                  <a:pt x="1136101" y="3060069"/>
                  <a:pt x="1645910" y="3060069"/>
                </a:cubicBezTo>
                <a:close/>
                <a:moveTo>
                  <a:pt x="2468870" y="4460879"/>
                </a:moveTo>
                <a:lnTo>
                  <a:pt x="2225030" y="4460879"/>
                </a:lnTo>
                <a:cubicBezTo>
                  <a:pt x="2180143" y="4460879"/>
                  <a:pt x="2143750" y="4497272"/>
                  <a:pt x="2143750" y="4542159"/>
                </a:cubicBezTo>
                <a:cubicBezTo>
                  <a:pt x="2143750" y="4587046"/>
                  <a:pt x="2180143" y="4623439"/>
                  <a:pt x="2225030" y="4623439"/>
                </a:cubicBezTo>
                <a:lnTo>
                  <a:pt x="2468870" y="4623439"/>
                </a:lnTo>
                <a:cubicBezTo>
                  <a:pt x="2513757" y="4623439"/>
                  <a:pt x="2550150" y="4587046"/>
                  <a:pt x="2550150" y="4542159"/>
                </a:cubicBezTo>
                <a:cubicBezTo>
                  <a:pt x="2550150" y="4497272"/>
                  <a:pt x="2513757" y="4460879"/>
                  <a:pt x="2468870" y="4460879"/>
                </a:cubicBezTo>
                <a:close/>
              </a:path>
            </a:pathLst>
          </a:custGeom>
          <a:solidFill>
            <a:schemeClr val="tx1"/>
          </a:solidFill>
          <a:ln w="10160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4BDD0F20-B4D1-43A9-AEAA-0565E1FFABD1}"/>
              </a:ext>
            </a:extLst>
          </p:cNvPr>
          <p:cNvSpPr/>
          <p:nvPr/>
        </p:nvSpPr>
        <p:spPr>
          <a:xfrm>
            <a:off x="1293950" y="602108"/>
            <a:ext cx="942975" cy="942975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5" name="Gráfico 11">
            <a:extLst>
              <a:ext uri="{FF2B5EF4-FFF2-40B4-BE49-F238E27FC236}">
                <a16:creationId xmlns:a16="http://schemas.microsoft.com/office/drawing/2014/main" id="{7BEB48E5-D49A-45A7-9C23-74EC17D2FCF7}"/>
              </a:ext>
            </a:extLst>
          </p:cNvPr>
          <p:cNvSpPr/>
          <p:nvPr/>
        </p:nvSpPr>
        <p:spPr>
          <a:xfrm>
            <a:off x="1530626" y="770662"/>
            <a:ext cx="469624" cy="589736"/>
          </a:xfrm>
          <a:custGeom>
            <a:avLst/>
            <a:gdLst>
              <a:gd name="connsiteX0" fmla="*/ 3587961 w 3883332"/>
              <a:gd name="connsiteY0" fmla="*/ 4315094 h 4876546"/>
              <a:gd name="connsiteX1" fmla="*/ 3587961 w 3883332"/>
              <a:gd name="connsiteY1" fmla="*/ 4795226 h 4876546"/>
              <a:gd name="connsiteX2" fmla="*/ 3506681 w 3883332"/>
              <a:gd name="connsiteY2" fmla="*/ 4876506 h 4876546"/>
              <a:gd name="connsiteX3" fmla="*/ 3425401 w 3883332"/>
              <a:gd name="connsiteY3" fmla="*/ 4795226 h 4876546"/>
              <a:gd name="connsiteX4" fmla="*/ 3425401 w 3883332"/>
              <a:gd name="connsiteY4" fmla="*/ 4315094 h 4876546"/>
              <a:gd name="connsiteX5" fmla="*/ 2749019 w 3883332"/>
              <a:gd name="connsiteY5" fmla="*/ 3638733 h 4876546"/>
              <a:gd name="connsiteX6" fmla="*/ 2319678 w 3883332"/>
              <a:gd name="connsiteY6" fmla="*/ 3397646 h 4876546"/>
              <a:gd name="connsiteX7" fmla="*/ 2346815 w 3883332"/>
              <a:gd name="connsiteY7" fmla="*/ 3285957 h 4876546"/>
              <a:gd name="connsiteX8" fmla="*/ 2458504 w 3883332"/>
              <a:gd name="connsiteY8" fmla="*/ 3313095 h 4876546"/>
              <a:gd name="connsiteX9" fmla="*/ 2749019 w 3883332"/>
              <a:gd name="connsiteY9" fmla="*/ 3476173 h 4876546"/>
              <a:gd name="connsiteX10" fmla="*/ 3587961 w 3883332"/>
              <a:gd name="connsiteY10" fmla="*/ 4315094 h 4876546"/>
              <a:gd name="connsiteX11" fmla="*/ 3826477 w 3883332"/>
              <a:gd name="connsiteY11" fmla="*/ 2822367 h 4876546"/>
              <a:gd name="connsiteX12" fmla="*/ 3808798 w 3883332"/>
              <a:gd name="connsiteY12" fmla="*/ 2429185 h 4876546"/>
              <a:gd name="connsiteX13" fmla="*/ 3653269 w 3883332"/>
              <a:gd name="connsiteY13" fmla="*/ 2237730 h 4876546"/>
              <a:gd name="connsiteX14" fmla="*/ 3622464 w 3883332"/>
              <a:gd name="connsiteY14" fmla="*/ 2083653 h 4876546"/>
              <a:gd name="connsiteX15" fmla="*/ 3714402 w 3883332"/>
              <a:gd name="connsiteY15" fmla="*/ 1778610 h 4876546"/>
              <a:gd name="connsiteX16" fmla="*/ 3580676 w 3883332"/>
              <a:gd name="connsiteY16" fmla="*/ 1408034 h 4876546"/>
              <a:gd name="connsiteX17" fmla="*/ 3397938 w 3883332"/>
              <a:gd name="connsiteY17" fmla="*/ 1285027 h 4876546"/>
              <a:gd name="connsiteX18" fmla="*/ 3328007 w 3883332"/>
              <a:gd name="connsiteY18" fmla="*/ 1099891 h 4876546"/>
              <a:gd name="connsiteX19" fmla="*/ 3015302 w 3883332"/>
              <a:gd name="connsiteY19" fmla="*/ 678566 h 4876546"/>
              <a:gd name="connsiteX20" fmla="*/ 2934490 w 3883332"/>
              <a:gd name="connsiteY20" fmla="*/ 675132 h 4876546"/>
              <a:gd name="connsiteX21" fmla="*/ 2654937 w 3883332"/>
              <a:gd name="connsiteY21" fmla="*/ 440954 h 4876546"/>
              <a:gd name="connsiteX22" fmla="*/ 2649238 w 3883332"/>
              <a:gd name="connsiteY22" fmla="*/ 412618 h 4876546"/>
              <a:gd name="connsiteX23" fmla="*/ 2152678 w 3883332"/>
              <a:gd name="connsiteY23" fmla="*/ 189636 h 4876546"/>
              <a:gd name="connsiteX24" fmla="*/ 1942203 w 3883332"/>
              <a:gd name="connsiteY24" fmla="*/ 162479 h 4876546"/>
              <a:gd name="connsiteX25" fmla="*/ 1874314 w 3883332"/>
              <a:gd name="connsiteY25" fmla="*/ 96012 h 4876546"/>
              <a:gd name="connsiteX26" fmla="*/ 1400147 w 3883332"/>
              <a:gd name="connsiteY26" fmla="*/ 96012 h 4876546"/>
              <a:gd name="connsiteX27" fmla="*/ 1251831 w 3883332"/>
              <a:gd name="connsiteY27" fmla="*/ 241229 h 4876546"/>
              <a:gd name="connsiteX28" fmla="*/ 1157638 w 3883332"/>
              <a:gd name="connsiteY28" fmla="*/ 288737 h 4876546"/>
              <a:gd name="connsiteX29" fmla="*/ 851009 w 3883332"/>
              <a:gd name="connsiteY29" fmla="*/ 339425 h 4876546"/>
              <a:gd name="connsiteX30" fmla="*/ 496049 w 3883332"/>
              <a:gd name="connsiteY30" fmla="*/ 885647 h 4876546"/>
              <a:gd name="connsiteX31" fmla="*/ 556278 w 3883332"/>
              <a:gd name="connsiteY31" fmla="*/ 1101883 h 4876546"/>
              <a:gd name="connsiteX32" fmla="*/ 487687 w 3883332"/>
              <a:gd name="connsiteY32" fmla="*/ 1283960 h 4876546"/>
              <a:gd name="connsiteX33" fmla="*/ 301526 w 3883332"/>
              <a:gd name="connsiteY33" fmla="*/ 1409294 h 4876546"/>
              <a:gd name="connsiteX34" fmla="*/ 169039 w 3883332"/>
              <a:gd name="connsiteY34" fmla="*/ 1776466 h 4876546"/>
              <a:gd name="connsiteX35" fmla="*/ 262064 w 3883332"/>
              <a:gd name="connsiteY35" fmla="*/ 2085167 h 4876546"/>
              <a:gd name="connsiteX36" fmla="*/ 231818 w 3883332"/>
              <a:gd name="connsiteY36" fmla="*/ 2236480 h 4876546"/>
              <a:gd name="connsiteX37" fmla="*/ 73860 w 3883332"/>
              <a:gd name="connsiteY37" fmla="*/ 2430922 h 4876546"/>
              <a:gd name="connsiteX38" fmla="*/ 56334 w 3883332"/>
              <a:gd name="connsiteY38" fmla="*/ 2820508 h 4876546"/>
              <a:gd name="connsiteX39" fmla="*/ 208460 w 3883332"/>
              <a:gd name="connsiteY39" fmla="*/ 3046070 h 4876546"/>
              <a:gd name="connsiteX40" fmla="*/ 199946 w 3883332"/>
              <a:gd name="connsiteY40" fmla="*/ 3241782 h 4876546"/>
              <a:gd name="connsiteX41" fmla="*/ 177421 w 3883332"/>
              <a:gd name="connsiteY41" fmla="*/ 3269702 h 4876546"/>
              <a:gd name="connsiteX42" fmla="*/ 207566 w 3883332"/>
              <a:gd name="connsiteY42" fmla="*/ 3775162 h 4876546"/>
              <a:gd name="connsiteX43" fmla="*/ 264432 w 3883332"/>
              <a:gd name="connsiteY43" fmla="*/ 3798367 h 4876546"/>
              <a:gd name="connsiteX44" fmla="*/ 321317 w 3883332"/>
              <a:gd name="connsiteY44" fmla="*/ 3659012 h 4876546"/>
              <a:gd name="connsiteX45" fmla="*/ 303974 w 3883332"/>
              <a:gd name="connsiteY45" fmla="*/ 3371739 h 4876546"/>
              <a:gd name="connsiteX46" fmla="*/ 326489 w 3883332"/>
              <a:gd name="connsiteY46" fmla="*/ 3343829 h 4876546"/>
              <a:gd name="connsiteX47" fmla="*/ 343243 w 3883332"/>
              <a:gd name="connsiteY47" fmla="*/ 2955188 h 4876546"/>
              <a:gd name="connsiteX48" fmla="*/ 191107 w 3883332"/>
              <a:gd name="connsiteY48" fmla="*/ 2729616 h 4876546"/>
              <a:gd name="connsiteX49" fmla="*/ 200027 w 3883332"/>
              <a:gd name="connsiteY49" fmla="*/ 2533416 h 4876546"/>
              <a:gd name="connsiteX50" fmla="*/ 357995 w 3883332"/>
              <a:gd name="connsiteY50" fmla="*/ 2338974 h 4876546"/>
              <a:gd name="connsiteX51" fmla="*/ 417715 w 3883332"/>
              <a:gd name="connsiteY51" fmla="*/ 2038269 h 4876546"/>
              <a:gd name="connsiteX52" fmla="*/ 324680 w 3883332"/>
              <a:gd name="connsiteY52" fmla="*/ 1729557 h 4876546"/>
              <a:gd name="connsiteX53" fmla="*/ 392305 w 3883332"/>
              <a:gd name="connsiteY53" fmla="*/ 1544147 h 4876546"/>
              <a:gd name="connsiteX54" fmla="*/ 578457 w 3883332"/>
              <a:gd name="connsiteY54" fmla="*/ 1418824 h 4876546"/>
              <a:gd name="connsiteX55" fmla="*/ 712874 w 3883332"/>
              <a:gd name="connsiteY55" fmla="*/ 1058276 h 4876546"/>
              <a:gd name="connsiteX56" fmla="*/ 652645 w 3883332"/>
              <a:gd name="connsiteY56" fmla="*/ 842040 h 4876546"/>
              <a:gd name="connsiteX57" fmla="*/ 877527 w 3883332"/>
              <a:gd name="connsiteY57" fmla="*/ 499801 h 4876546"/>
              <a:gd name="connsiteX58" fmla="*/ 1184166 w 3883332"/>
              <a:gd name="connsiteY58" fmla="*/ 449113 h 4876546"/>
              <a:gd name="connsiteX59" fmla="*/ 1365562 w 3883332"/>
              <a:gd name="connsiteY59" fmla="*/ 357388 h 4876546"/>
              <a:gd name="connsiteX60" fmla="*/ 1513878 w 3883332"/>
              <a:gd name="connsiteY60" fmla="*/ 212161 h 4876546"/>
              <a:gd name="connsiteX61" fmla="*/ 1760583 w 3883332"/>
              <a:gd name="connsiteY61" fmla="*/ 212161 h 4876546"/>
              <a:gd name="connsiteX62" fmla="*/ 1828472 w 3883332"/>
              <a:gd name="connsiteY62" fmla="*/ 278638 h 4876546"/>
              <a:gd name="connsiteX63" fmla="*/ 2232373 w 3883332"/>
              <a:gd name="connsiteY63" fmla="*/ 331328 h 4876546"/>
              <a:gd name="connsiteX64" fmla="*/ 2489878 w 3883332"/>
              <a:gd name="connsiteY64" fmla="*/ 444683 h 4876546"/>
              <a:gd name="connsiteX65" fmla="*/ 2495578 w 3883332"/>
              <a:gd name="connsiteY65" fmla="*/ 473019 h 4876546"/>
              <a:gd name="connsiteX66" fmla="*/ 2927581 w 3883332"/>
              <a:gd name="connsiteY66" fmla="*/ 837560 h 4876546"/>
              <a:gd name="connsiteX67" fmla="*/ 3008394 w 3883332"/>
              <a:gd name="connsiteY67" fmla="*/ 840994 h 4876546"/>
              <a:gd name="connsiteX68" fmla="*/ 3171340 w 3883332"/>
              <a:gd name="connsiteY68" fmla="*/ 1056559 h 4876546"/>
              <a:gd name="connsiteX69" fmla="*/ 3307159 w 3883332"/>
              <a:gd name="connsiteY69" fmla="*/ 1419891 h 4876546"/>
              <a:gd name="connsiteX70" fmla="*/ 3489896 w 3883332"/>
              <a:gd name="connsiteY70" fmla="*/ 1542898 h 4876546"/>
              <a:gd name="connsiteX71" fmla="*/ 3558751 w 3883332"/>
              <a:gd name="connsiteY71" fmla="*/ 1731701 h 4876546"/>
              <a:gd name="connsiteX72" fmla="*/ 3466813 w 3883332"/>
              <a:gd name="connsiteY72" fmla="*/ 2036755 h 4876546"/>
              <a:gd name="connsiteX73" fmla="*/ 3527102 w 3883332"/>
              <a:gd name="connsiteY73" fmla="*/ 2340224 h 4876546"/>
              <a:gd name="connsiteX74" fmla="*/ 3682632 w 3883332"/>
              <a:gd name="connsiteY74" fmla="*/ 2531679 h 4876546"/>
              <a:gd name="connsiteX75" fmla="*/ 3691715 w 3883332"/>
              <a:gd name="connsiteY75" fmla="*/ 2731476 h 4876546"/>
              <a:gd name="connsiteX76" fmla="*/ 3542088 w 3883332"/>
              <a:gd name="connsiteY76" fmla="*/ 2953340 h 4876546"/>
              <a:gd name="connsiteX77" fmla="*/ 3559005 w 3883332"/>
              <a:gd name="connsiteY77" fmla="*/ 3345566 h 4876546"/>
              <a:gd name="connsiteX78" fmla="*/ 3622840 w 3883332"/>
              <a:gd name="connsiteY78" fmla="*/ 3460527 h 4876546"/>
              <a:gd name="connsiteX79" fmla="*/ 3719583 w 3883332"/>
              <a:gd name="connsiteY79" fmla="*/ 3522604 h 4876546"/>
              <a:gd name="connsiteX80" fmla="*/ 3781661 w 3883332"/>
              <a:gd name="connsiteY80" fmla="*/ 3425861 h 4876546"/>
              <a:gd name="connsiteX81" fmla="*/ 3685527 w 3883332"/>
              <a:gd name="connsiteY81" fmla="*/ 3243519 h 4876546"/>
              <a:gd name="connsiteX82" fmla="*/ 3676851 w 3883332"/>
              <a:gd name="connsiteY82" fmla="*/ 3044221 h 4876546"/>
              <a:gd name="connsiteX83" fmla="*/ 2995003 w 3883332"/>
              <a:gd name="connsiteY83" fmla="*/ 3899256 h 4876546"/>
              <a:gd name="connsiteX84" fmla="*/ 1368183 w 3883332"/>
              <a:gd name="connsiteY84" fmla="*/ 3581675 h 4876546"/>
              <a:gd name="connsiteX85" fmla="*/ 1635534 w 3883332"/>
              <a:gd name="connsiteY85" fmla="*/ 3177337 h 4876546"/>
              <a:gd name="connsiteX86" fmla="*/ 3029130 w 3883332"/>
              <a:gd name="connsiteY86" fmla="*/ 2143100 h 4876546"/>
              <a:gd name="connsiteX87" fmla="*/ 3029161 w 3883332"/>
              <a:gd name="connsiteY87" fmla="*/ 1719133 h 4876546"/>
              <a:gd name="connsiteX88" fmla="*/ 2216361 w 3883332"/>
              <a:gd name="connsiteY88" fmla="*/ 906333 h 4876546"/>
              <a:gd name="connsiteX89" fmla="*/ 1937489 w 3883332"/>
              <a:gd name="connsiteY89" fmla="*/ 906333 h 4876546"/>
              <a:gd name="connsiteX90" fmla="*/ 1308504 w 3883332"/>
              <a:gd name="connsiteY90" fmla="*/ 1298743 h 4876546"/>
              <a:gd name="connsiteX91" fmla="*/ 1252532 w 3883332"/>
              <a:gd name="connsiteY91" fmla="*/ 1651132 h 4876546"/>
              <a:gd name="connsiteX92" fmla="*/ 802271 w 3883332"/>
              <a:gd name="connsiteY92" fmla="*/ 2175805 h 4876546"/>
              <a:gd name="connsiteX93" fmla="*/ 775480 w 3883332"/>
              <a:gd name="connsiteY93" fmla="*/ 2287585 h 4876546"/>
              <a:gd name="connsiteX94" fmla="*/ 887260 w 3883332"/>
              <a:gd name="connsiteY94" fmla="*/ 2314377 h 4876546"/>
              <a:gd name="connsiteX95" fmla="*/ 1412359 w 3883332"/>
              <a:gd name="connsiteY95" fmla="*/ 1680810 h 4876546"/>
              <a:gd name="connsiteX96" fmla="*/ 1457988 w 3883332"/>
              <a:gd name="connsiteY96" fmla="*/ 1362629 h 4876546"/>
              <a:gd name="connsiteX97" fmla="*/ 1937489 w 3883332"/>
              <a:gd name="connsiteY97" fmla="*/ 1068913 h 4876546"/>
              <a:gd name="connsiteX98" fmla="*/ 2216361 w 3883332"/>
              <a:gd name="connsiteY98" fmla="*/ 1068913 h 4876546"/>
              <a:gd name="connsiteX99" fmla="*/ 2866601 w 3883332"/>
              <a:gd name="connsiteY99" fmla="*/ 1719153 h 4876546"/>
              <a:gd name="connsiteX100" fmla="*/ 2866601 w 3883332"/>
              <a:gd name="connsiteY100" fmla="*/ 2134616 h 4876546"/>
              <a:gd name="connsiteX101" fmla="*/ 1942041 w 3883332"/>
              <a:gd name="connsiteY101" fmla="*/ 3059176 h 4876546"/>
              <a:gd name="connsiteX102" fmla="*/ 1100264 w 3883332"/>
              <a:gd name="connsiteY102" fmla="*/ 2517618 h 4876546"/>
              <a:gd name="connsiteX103" fmla="*/ 992599 w 3883332"/>
              <a:gd name="connsiteY103" fmla="*/ 2477364 h 4876546"/>
              <a:gd name="connsiteX104" fmla="*/ 952345 w 3883332"/>
              <a:gd name="connsiteY104" fmla="*/ 2585029 h 4876546"/>
              <a:gd name="connsiteX105" fmla="*/ 1474670 w 3883332"/>
              <a:gd name="connsiteY105" fmla="*/ 3115544 h 4876546"/>
              <a:gd name="connsiteX106" fmla="*/ 1474670 w 3883332"/>
              <a:gd name="connsiteY106" fmla="*/ 3137459 h 4876546"/>
              <a:gd name="connsiteX107" fmla="*/ 1135052 w 3883332"/>
              <a:gd name="connsiteY107" fmla="*/ 3476214 h 4876546"/>
              <a:gd name="connsiteX108" fmla="*/ 296110 w 3883332"/>
              <a:gd name="connsiteY108" fmla="*/ 4315135 h 4876546"/>
              <a:gd name="connsiteX109" fmla="*/ 296110 w 3883332"/>
              <a:gd name="connsiteY109" fmla="*/ 4795266 h 4876546"/>
              <a:gd name="connsiteX110" fmla="*/ 377390 w 3883332"/>
              <a:gd name="connsiteY110" fmla="*/ 4876546 h 4876546"/>
              <a:gd name="connsiteX111" fmla="*/ 458670 w 3883332"/>
              <a:gd name="connsiteY111" fmla="*/ 4795266 h 4876546"/>
              <a:gd name="connsiteX112" fmla="*/ 458670 w 3883332"/>
              <a:gd name="connsiteY112" fmla="*/ 4315135 h 4876546"/>
              <a:gd name="connsiteX113" fmla="*/ 1135052 w 3883332"/>
              <a:gd name="connsiteY113" fmla="*/ 3638774 h 4876546"/>
              <a:gd name="connsiteX114" fmla="*/ 1179421 w 3883332"/>
              <a:gd name="connsiteY114" fmla="*/ 3636752 h 4876546"/>
              <a:gd name="connsiteX115" fmla="*/ 3038579 w 3883332"/>
              <a:gd name="connsiteY115" fmla="*/ 4055892 h 4876546"/>
              <a:gd name="connsiteX116" fmla="*/ 3095099 w 3883332"/>
              <a:gd name="connsiteY116" fmla="*/ 3955796 h 4876546"/>
              <a:gd name="connsiteX117" fmla="*/ 2995003 w 3883332"/>
              <a:gd name="connsiteY117" fmla="*/ 3899256 h 4876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3883332" h="4876546">
                <a:moveTo>
                  <a:pt x="3587961" y="4315094"/>
                </a:moveTo>
                <a:lnTo>
                  <a:pt x="3587961" y="4795226"/>
                </a:lnTo>
                <a:cubicBezTo>
                  <a:pt x="3587961" y="4840113"/>
                  <a:pt x="3551568" y="4876506"/>
                  <a:pt x="3506681" y="4876506"/>
                </a:cubicBezTo>
                <a:cubicBezTo>
                  <a:pt x="3461794" y="4876506"/>
                  <a:pt x="3425401" y="4840113"/>
                  <a:pt x="3425401" y="4795226"/>
                </a:cubicBezTo>
                <a:lnTo>
                  <a:pt x="3425401" y="4315094"/>
                </a:lnTo>
                <a:cubicBezTo>
                  <a:pt x="3425401" y="3941257"/>
                  <a:pt x="3122887" y="3638733"/>
                  <a:pt x="2749019" y="3638733"/>
                </a:cubicBezTo>
                <a:cubicBezTo>
                  <a:pt x="2572123" y="3638733"/>
                  <a:pt x="2411615" y="3548614"/>
                  <a:pt x="2319678" y="3397646"/>
                </a:cubicBezTo>
                <a:cubicBezTo>
                  <a:pt x="2296320" y="3359313"/>
                  <a:pt x="2308471" y="3309305"/>
                  <a:pt x="2346815" y="3285957"/>
                </a:cubicBezTo>
                <a:cubicBezTo>
                  <a:pt x="2385128" y="3262579"/>
                  <a:pt x="2435146" y="3274741"/>
                  <a:pt x="2458504" y="3313095"/>
                </a:cubicBezTo>
                <a:cubicBezTo>
                  <a:pt x="2520703" y="3415213"/>
                  <a:pt x="2629314" y="3476173"/>
                  <a:pt x="2749019" y="3476173"/>
                </a:cubicBezTo>
                <a:cubicBezTo>
                  <a:pt x="3212691" y="3476153"/>
                  <a:pt x="3587961" y="3851382"/>
                  <a:pt x="3587961" y="4315094"/>
                </a:cubicBezTo>
                <a:close/>
                <a:moveTo>
                  <a:pt x="3826477" y="2822367"/>
                </a:moveTo>
                <a:cubicBezTo>
                  <a:pt x="3908346" y="2700985"/>
                  <a:pt x="3901234" y="2542977"/>
                  <a:pt x="3808798" y="2429185"/>
                </a:cubicBezTo>
                <a:lnTo>
                  <a:pt x="3653269" y="2237730"/>
                </a:lnTo>
                <a:cubicBezTo>
                  <a:pt x="3617983" y="2194306"/>
                  <a:pt x="3606482" y="2136709"/>
                  <a:pt x="3622464" y="2083653"/>
                </a:cubicBezTo>
                <a:lnTo>
                  <a:pt x="3714402" y="1778610"/>
                </a:lnTo>
                <a:cubicBezTo>
                  <a:pt x="3756444" y="1639113"/>
                  <a:pt x="3702698" y="1490177"/>
                  <a:pt x="3580676" y="1408034"/>
                </a:cubicBezTo>
                <a:lnTo>
                  <a:pt x="3397938" y="1285027"/>
                </a:lnTo>
                <a:cubicBezTo>
                  <a:pt x="3336856" y="1243909"/>
                  <a:pt x="3308764" y="1169518"/>
                  <a:pt x="3328007" y="1099891"/>
                </a:cubicBezTo>
                <a:cubicBezTo>
                  <a:pt x="3385066" y="893663"/>
                  <a:pt x="3233194" y="687863"/>
                  <a:pt x="3015302" y="678566"/>
                </a:cubicBezTo>
                <a:lnTo>
                  <a:pt x="2934490" y="675132"/>
                </a:lnTo>
                <a:cubicBezTo>
                  <a:pt x="2796456" y="669260"/>
                  <a:pt x="2681506" y="572953"/>
                  <a:pt x="2654937" y="440954"/>
                </a:cubicBezTo>
                <a:lnTo>
                  <a:pt x="2649238" y="412618"/>
                </a:lnTo>
                <a:cubicBezTo>
                  <a:pt x="2604066" y="188123"/>
                  <a:pt x="2349619" y="78872"/>
                  <a:pt x="2152678" y="189636"/>
                </a:cubicBezTo>
                <a:cubicBezTo>
                  <a:pt x="2084331" y="228072"/>
                  <a:pt x="1997789" y="216906"/>
                  <a:pt x="1942203" y="162479"/>
                </a:cubicBezTo>
                <a:lnTo>
                  <a:pt x="1874314" y="96012"/>
                </a:lnTo>
                <a:cubicBezTo>
                  <a:pt x="1743585" y="-32004"/>
                  <a:pt x="1530876" y="-32004"/>
                  <a:pt x="1400147" y="96012"/>
                </a:cubicBezTo>
                <a:lnTo>
                  <a:pt x="1251831" y="241229"/>
                </a:lnTo>
                <a:cubicBezTo>
                  <a:pt x="1226167" y="266365"/>
                  <a:pt x="1193594" y="282783"/>
                  <a:pt x="1157638" y="288737"/>
                </a:cubicBezTo>
                <a:lnTo>
                  <a:pt x="851009" y="339425"/>
                </a:lnTo>
                <a:cubicBezTo>
                  <a:pt x="590944" y="382433"/>
                  <a:pt x="426859" y="637184"/>
                  <a:pt x="496049" y="885647"/>
                </a:cubicBezTo>
                <a:lnTo>
                  <a:pt x="556278" y="1101883"/>
                </a:lnTo>
                <a:cubicBezTo>
                  <a:pt x="575348" y="1170341"/>
                  <a:pt x="547794" y="1243513"/>
                  <a:pt x="487687" y="1283960"/>
                </a:cubicBezTo>
                <a:lnTo>
                  <a:pt x="301526" y="1409294"/>
                </a:lnTo>
                <a:cubicBezTo>
                  <a:pt x="180632" y="1490696"/>
                  <a:pt x="127383" y="1638249"/>
                  <a:pt x="169039" y="1776466"/>
                </a:cubicBezTo>
                <a:lnTo>
                  <a:pt x="262064" y="2085167"/>
                </a:lnTo>
                <a:cubicBezTo>
                  <a:pt x="277761" y="2137268"/>
                  <a:pt x="266464" y="2193829"/>
                  <a:pt x="231818" y="2236480"/>
                </a:cubicBezTo>
                <a:lnTo>
                  <a:pt x="73860" y="2430922"/>
                </a:lnTo>
                <a:cubicBezTo>
                  <a:pt x="-17742" y="2543678"/>
                  <a:pt x="-24783" y="2700244"/>
                  <a:pt x="56334" y="2820508"/>
                </a:cubicBezTo>
                <a:lnTo>
                  <a:pt x="208460" y="3046070"/>
                </a:lnTo>
                <a:cubicBezTo>
                  <a:pt x="249131" y="3106380"/>
                  <a:pt x="245707" y="3185028"/>
                  <a:pt x="199946" y="3241782"/>
                </a:cubicBezTo>
                <a:lnTo>
                  <a:pt x="177421" y="3269702"/>
                </a:lnTo>
                <a:cubicBezTo>
                  <a:pt x="55186" y="3421329"/>
                  <a:pt x="68140" y="3638642"/>
                  <a:pt x="207566" y="3775162"/>
                </a:cubicBezTo>
                <a:cubicBezTo>
                  <a:pt x="223395" y="3790645"/>
                  <a:pt x="243919" y="3798367"/>
                  <a:pt x="264432" y="3798367"/>
                </a:cubicBezTo>
                <a:cubicBezTo>
                  <a:pt x="336679" y="3798367"/>
                  <a:pt x="373448" y="3710066"/>
                  <a:pt x="321317" y="3659012"/>
                </a:cubicBezTo>
                <a:cubicBezTo>
                  <a:pt x="241998" y="3581349"/>
                  <a:pt x="234561" y="3457844"/>
                  <a:pt x="303974" y="3371739"/>
                </a:cubicBezTo>
                <a:lnTo>
                  <a:pt x="326489" y="3343829"/>
                </a:lnTo>
                <a:cubicBezTo>
                  <a:pt x="417309" y="3231185"/>
                  <a:pt x="424055" y="3075005"/>
                  <a:pt x="343243" y="2955188"/>
                </a:cubicBezTo>
                <a:lnTo>
                  <a:pt x="191107" y="2729616"/>
                </a:lnTo>
                <a:cubicBezTo>
                  <a:pt x="150284" y="2669093"/>
                  <a:pt x="153870" y="2590241"/>
                  <a:pt x="200027" y="2533416"/>
                </a:cubicBezTo>
                <a:lnTo>
                  <a:pt x="357995" y="2338974"/>
                </a:lnTo>
                <a:cubicBezTo>
                  <a:pt x="426646" y="2254453"/>
                  <a:pt x="448978" y="2142043"/>
                  <a:pt x="417715" y="2038269"/>
                </a:cubicBezTo>
                <a:lnTo>
                  <a:pt x="324680" y="1729557"/>
                </a:lnTo>
                <a:cubicBezTo>
                  <a:pt x="303720" y="1660002"/>
                  <a:pt x="330898" y="1585488"/>
                  <a:pt x="392305" y="1544147"/>
                </a:cubicBezTo>
                <a:lnTo>
                  <a:pt x="578457" y="1418824"/>
                </a:lnTo>
                <a:cubicBezTo>
                  <a:pt x="696760" y="1339210"/>
                  <a:pt x="750770" y="1194308"/>
                  <a:pt x="712874" y="1058276"/>
                </a:cubicBezTo>
                <a:lnTo>
                  <a:pt x="652645" y="842040"/>
                </a:lnTo>
                <a:cubicBezTo>
                  <a:pt x="608287" y="682823"/>
                  <a:pt x="716470" y="526430"/>
                  <a:pt x="877527" y="499801"/>
                </a:cubicBezTo>
                <a:lnTo>
                  <a:pt x="1184166" y="449113"/>
                </a:lnTo>
                <a:cubicBezTo>
                  <a:pt x="1253203" y="437703"/>
                  <a:pt x="1315931" y="405983"/>
                  <a:pt x="1365562" y="357388"/>
                </a:cubicBezTo>
                <a:lnTo>
                  <a:pt x="1513878" y="212161"/>
                </a:lnTo>
                <a:cubicBezTo>
                  <a:pt x="1581889" y="145572"/>
                  <a:pt x="1692572" y="145552"/>
                  <a:pt x="1760583" y="212161"/>
                </a:cubicBezTo>
                <a:lnTo>
                  <a:pt x="1828472" y="278638"/>
                </a:lnTo>
                <a:cubicBezTo>
                  <a:pt x="1935366" y="383276"/>
                  <a:pt x="2101461" y="404957"/>
                  <a:pt x="2232373" y="331328"/>
                </a:cubicBezTo>
                <a:cubicBezTo>
                  <a:pt x="2336889" y="272501"/>
                  <a:pt x="2467262" y="332354"/>
                  <a:pt x="2489878" y="444683"/>
                </a:cubicBezTo>
                <a:lnTo>
                  <a:pt x="2495578" y="473019"/>
                </a:lnTo>
                <a:cubicBezTo>
                  <a:pt x="2536929" y="678576"/>
                  <a:pt x="2714577" y="828477"/>
                  <a:pt x="2927581" y="837560"/>
                </a:cubicBezTo>
                <a:lnTo>
                  <a:pt x="3008394" y="840994"/>
                </a:lnTo>
                <a:cubicBezTo>
                  <a:pt x="3121861" y="845820"/>
                  <a:pt x="3200489" y="951230"/>
                  <a:pt x="3171340" y="1056559"/>
                </a:cubicBezTo>
                <a:cubicBezTo>
                  <a:pt x="3133423" y="1193658"/>
                  <a:pt x="3188012" y="1339667"/>
                  <a:pt x="3307159" y="1419891"/>
                </a:cubicBezTo>
                <a:lnTo>
                  <a:pt x="3489896" y="1542898"/>
                </a:lnTo>
                <a:cubicBezTo>
                  <a:pt x="3552431" y="1584991"/>
                  <a:pt x="3580107" y="1660865"/>
                  <a:pt x="3558751" y="1731701"/>
                </a:cubicBezTo>
                <a:lnTo>
                  <a:pt x="3466813" y="2036755"/>
                </a:lnTo>
                <a:cubicBezTo>
                  <a:pt x="3435266" y="2141474"/>
                  <a:pt x="3457791" y="2254921"/>
                  <a:pt x="3527102" y="2340224"/>
                </a:cubicBezTo>
                <a:lnTo>
                  <a:pt x="3682632" y="2531679"/>
                </a:lnTo>
                <a:cubicBezTo>
                  <a:pt x="3729642" y="2589540"/>
                  <a:pt x="3733279" y="2669835"/>
                  <a:pt x="3691715" y="2731476"/>
                </a:cubicBezTo>
                <a:lnTo>
                  <a:pt x="3542088" y="2953340"/>
                </a:lnTo>
                <a:cubicBezTo>
                  <a:pt x="3460544" y="3074243"/>
                  <a:pt x="3467341" y="3231876"/>
                  <a:pt x="3559005" y="3345566"/>
                </a:cubicBezTo>
                <a:cubicBezTo>
                  <a:pt x="3583490" y="3375914"/>
                  <a:pt x="3610740" y="3405023"/>
                  <a:pt x="3622840" y="3460527"/>
                </a:cubicBezTo>
                <a:cubicBezTo>
                  <a:pt x="3632421" y="3504387"/>
                  <a:pt x="3675733" y="3532155"/>
                  <a:pt x="3719583" y="3522604"/>
                </a:cubicBezTo>
                <a:cubicBezTo>
                  <a:pt x="3763434" y="3513033"/>
                  <a:pt x="3791232" y="3469721"/>
                  <a:pt x="3781661" y="3425861"/>
                </a:cubicBezTo>
                <a:cubicBezTo>
                  <a:pt x="3760955" y="3331027"/>
                  <a:pt x="3713365" y="3278033"/>
                  <a:pt x="3685527" y="3243519"/>
                </a:cubicBezTo>
                <a:cubicBezTo>
                  <a:pt x="3638923" y="3185729"/>
                  <a:pt x="3635438" y="3105628"/>
                  <a:pt x="3676851" y="3044221"/>
                </a:cubicBezTo>
                <a:close/>
                <a:moveTo>
                  <a:pt x="2995003" y="3899256"/>
                </a:moveTo>
                <a:cubicBezTo>
                  <a:pt x="2406576" y="4062933"/>
                  <a:pt x="1822183" y="3934491"/>
                  <a:pt x="1368183" y="3581675"/>
                </a:cubicBezTo>
                <a:cubicBezTo>
                  <a:pt x="1515432" y="3504489"/>
                  <a:pt x="1621574" y="3355564"/>
                  <a:pt x="1635534" y="3177337"/>
                </a:cubicBezTo>
                <a:cubicBezTo>
                  <a:pt x="2329238" y="3382142"/>
                  <a:pt x="3023563" y="2861168"/>
                  <a:pt x="3029130" y="2143100"/>
                </a:cubicBezTo>
                <a:cubicBezTo>
                  <a:pt x="3029181" y="2141291"/>
                  <a:pt x="3029161" y="1720942"/>
                  <a:pt x="3029161" y="1719133"/>
                </a:cubicBezTo>
                <a:cubicBezTo>
                  <a:pt x="3029161" y="1270955"/>
                  <a:pt x="2664539" y="906333"/>
                  <a:pt x="2216361" y="906333"/>
                </a:cubicBezTo>
                <a:lnTo>
                  <a:pt x="1937489" y="906333"/>
                </a:lnTo>
                <a:cubicBezTo>
                  <a:pt x="1661543" y="906333"/>
                  <a:pt x="1408773" y="1064026"/>
                  <a:pt x="1308504" y="1298743"/>
                </a:cubicBezTo>
                <a:cubicBezTo>
                  <a:pt x="1247269" y="1442060"/>
                  <a:pt x="1273543" y="1537909"/>
                  <a:pt x="1252532" y="1651132"/>
                </a:cubicBezTo>
                <a:cubicBezTo>
                  <a:pt x="1217998" y="1837233"/>
                  <a:pt x="1066503" y="2013753"/>
                  <a:pt x="802271" y="2175805"/>
                </a:cubicBezTo>
                <a:cubicBezTo>
                  <a:pt x="764009" y="2199274"/>
                  <a:pt x="752010" y="2249312"/>
                  <a:pt x="775480" y="2287585"/>
                </a:cubicBezTo>
                <a:cubicBezTo>
                  <a:pt x="798949" y="2325848"/>
                  <a:pt x="848977" y="2337857"/>
                  <a:pt x="887260" y="2314377"/>
                </a:cubicBezTo>
                <a:cubicBezTo>
                  <a:pt x="1192395" y="2127260"/>
                  <a:pt x="1369067" y="1914093"/>
                  <a:pt x="1412359" y="1680810"/>
                </a:cubicBezTo>
                <a:cubicBezTo>
                  <a:pt x="1436560" y="1550548"/>
                  <a:pt x="1410876" y="1472905"/>
                  <a:pt x="1457988" y="1362629"/>
                </a:cubicBezTo>
                <a:cubicBezTo>
                  <a:pt x="1533050" y="1186952"/>
                  <a:pt x="1725744" y="1068913"/>
                  <a:pt x="1937489" y="1068913"/>
                </a:cubicBezTo>
                <a:lnTo>
                  <a:pt x="2216361" y="1068913"/>
                </a:lnTo>
                <a:cubicBezTo>
                  <a:pt x="2574907" y="1068913"/>
                  <a:pt x="2866601" y="1360607"/>
                  <a:pt x="2866601" y="1719153"/>
                </a:cubicBezTo>
                <a:lnTo>
                  <a:pt x="2866601" y="2134616"/>
                </a:lnTo>
                <a:cubicBezTo>
                  <a:pt x="2866601" y="2644425"/>
                  <a:pt x="2451849" y="3059176"/>
                  <a:pt x="1942041" y="3059176"/>
                </a:cubicBezTo>
                <a:cubicBezTo>
                  <a:pt x="1580629" y="3059176"/>
                  <a:pt x="1250206" y="2846598"/>
                  <a:pt x="1100264" y="2517618"/>
                </a:cubicBezTo>
                <a:cubicBezTo>
                  <a:pt x="1081651" y="2476764"/>
                  <a:pt x="1033442" y="2458740"/>
                  <a:pt x="992599" y="2477364"/>
                </a:cubicBezTo>
                <a:cubicBezTo>
                  <a:pt x="951745" y="2495977"/>
                  <a:pt x="933722" y="2544176"/>
                  <a:pt x="952345" y="2585029"/>
                </a:cubicBezTo>
                <a:cubicBezTo>
                  <a:pt x="1060305" y="2821900"/>
                  <a:pt x="1247909" y="3007299"/>
                  <a:pt x="1474670" y="3115544"/>
                </a:cubicBezTo>
                <a:lnTo>
                  <a:pt x="1474670" y="3137459"/>
                </a:lnTo>
                <a:cubicBezTo>
                  <a:pt x="1474670" y="3324850"/>
                  <a:pt x="1322829" y="3476214"/>
                  <a:pt x="1135052" y="3476214"/>
                </a:cubicBezTo>
                <a:cubicBezTo>
                  <a:pt x="670405" y="3476214"/>
                  <a:pt x="296110" y="3852347"/>
                  <a:pt x="296110" y="4315135"/>
                </a:cubicBezTo>
                <a:lnTo>
                  <a:pt x="296110" y="4795266"/>
                </a:lnTo>
                <a:cubicBezTo>
                  <a:pt x="296110" y="4840153"/>
                  <a:pt x="332504" y="4876546"/>
                  <a:pt x="377390" y="4876546"/>
                </a:cubicBezTo>
                <a:cubicBezTo>
                  <a:pt x="422277" y="4876546"/>
                  <a:pt x="458670" y="4840153"/>
                  <a:pt x="458670" y="4795266"/>
                </a:cubicBezTo>
                <a:lnTo>
                  <a:pt x="458670" y="4315135"/>
                </a:lnTo>
                <a:cubicBezTo>
                  <a:pt x="458670" y="3941318"/>
                  <a:pt x="761184" y="3638774"/>
                  <a:pt x="1135052" y="3638774"/>
                </a:cubicBezTo>
                <a:cubicBezTo>
                  <a:pt x="1150018" y="3638774"/>
                  <a:pt x="1164801" y="3638022"/>
                  <a:pt x="1179421" y="3636752"/>
                </a:cubicBezTo>
                <a:cubicBezTo>
                  <a:pt x="1677535" y="4071143"/>
                  <a:pt x="2354669" y="4246159"/>
                  <a:pt x="3038579" y="4055892"/>
                </a:cubicBezTo>
                <a:cubicBezTo>
                  <a:pt x="3081830" y="4043863"/>
                  <a:pt x="3107129" y="3999047"/>
                  <a:pt x="3095099" y="3955796"/>
                </a:cubicBezTo>
                <a:cubicBezTo>
                  <a:pt x="3083070" y="3912525"/>
                  <a:pt x="3038285" y="3887206"/>
                  <a:pt x="2995003" y="3899256"/>
                </a:cubicBezTo>
                <a:close/>
              </a:path>
            </a:pathLst>
          </a:custGeom>
          <a:solidFill>
            <a:schemeClr val="tx1"/>
          </a:solidFill>
          <a:ln w="10160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924F62EA-FE36-4E1A-AB7C-41C6CA6890B7}"/>
              </a:ext>
            </a:extLst>
          </p:cNvPr>
          <p:cNvSpPr/>
          <p:nvPr/>
        </p:nvSpPr>
        <p:spPr>
          <a:xfrm>
            <a:off x="1" y="6776341"/>
            <a:ext cx="12192000" cy="816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id="{A5F68B14-5F3F-4080-8224-83EB77D059E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127433"/>
              </p:ext>
            </p:extLst>
          </p:nvPr>
        </p:nvGraphicFramePr>
        <p:xfrm>
          <a:off x="1410511" y="2034126"/>
          <a:ext cx="10186129" cy="43879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7D998942-B13B-468F-9505-7AD5DD1C4360}"/>
              </a:ext>
            </a:extLst>
          </p:cNvPr>
          <p:cNvSpPr/>
          <p:nvPr/>
        </p:nvSpPr>
        <p:spPr>
          <a:xfrm>
            <a:off x="2541162" y="474965"/>
            <a:ext cx="3469106" cy="1171079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0" bIns="360000" rtlCol="0" anchor="ctr"/>
          <a:lstStyle/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Matrículas por perfil Raça/Cor - DF</a:t>
            </a:r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9899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 descr="Fundo azul com letras brancas&#10;&#10;Descrição gerada automaticamente com confiança média">
            <a:extLst>
              <a:ext uri="{FF2B5EF4-FFF2-40B4-BE49-F238E27FC236}">
                <a16:creationId xmlns:a16="http://schemas.microsoft.com/office/drawing/2014/main" id="{AF09598D-4BF1-4704-8DD5-4F99636EDA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028243B2-D22C-4EF2-86A6-04FCC6F123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84" b="8884"/>
          <a:stretch/>
        </p:blipFill>
        <p:spPr>
          <a:xfrm>
            <a:off x="1587497" y="886670"/>
            <a:ext cx="9017004" cy="4942630"/>
          </a:xfrm>
          <a:prstGeom prst="rect">
            <a:avLst/>
          </a:prstGeom>
        </p:spPr>
      </p:pic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A047644C-34BB-4D4A-AC9C-56FF0FB995D7}"/>
              </a:ext>
            </a:extLst>
          </p:cNvPr>
          <p:cNvSpPr/>
          <p:nvPr/>
        </p:nvSpPr>
        <p:spPr>
          <a:xfrm>
            <a:off x="1302833" y="5441589"/>
            <a:ext cx="4039674" cy="829929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indent="0" algn="ctr">
              <a:buNone/>
            </a:pPr>
            <a:r>
              <a:rPr lang="pt-BR" sz="2000" dirty="0"/>
              <a:t>Organização acadêmica</a:t>
            </a:r>
          </a:p>
        </p:txBody>
      </p:sp>
      <p:sp>
        <p:nvSpPr>
          <p:cNvPr id="19" name="Retângulo: Cantos Arredondados 18">
            <a:extLst>
              <a:ext uri="{FF2B5EF4-FFF2-40B4-BE49-F238E27FC236}">
                <a16:creationId xmlns:a16="http://schemas.microsoft.com/office/drawing/2014/main" id="{9013B1C3-FF06-4BDF-9408-005864B22D9F}"/>
              </a:ext>
            </a:extLst>
          </p:cNvPr>
          <p:cNvSpPr/>
          <p:nvPr/>
        </p:nvSpPr>
        <p:spPr>
          <a:xfrm>
            <a:off x="509336" y="474966"/>
            <a:ext cx="10570468" cy="82992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0" bIns="360000" rtlCol="0" anchor="ctr"/>
          <a:lstStyle/>
          <a:p>
            <a:r>
              <a:rPr lang="pt-BR" sz="3600" dirty="0">
                <a:latin typeface="Arial" panose="020B0604020202020204" pitchFamily="34" charset="0"/>
                <a:cs typeface="Arial" panose="020B0604020202020204" pitchFamily="34" charset="0"/>
              </a:rPr>
              <a:t>Perfil do estudante em cursos selecionados por:</a:t>
            </a:r>
          </a:p>
        </p:txBody>
      </p:sp>
      <p:sp>
        <p:nvSpPr>
          <p:cNvPr id="20" name="Retângulo: Cantos Arredondados 19">
            <a:extLst>
              <a:ext uri="{FF2B5EF4-FFF2-40B4-BE49-F238E27FC236}">
                <a16:creationId xmlns:a16="http://schemas.microsoft.com/office/drawing/2014/main" id="{FEC6DEF7-89ED-4ABA-8D29-02225B6EB1A7}"/>
              </a:ext>
            </a:extLst>
          </p:cNvPr>
          <p:cNvSpPr/>
          <p:nvPr/>
        </p:nvSpPr>
        <p:spPr>
          <a:xfrm>
            <a:off x="5477358" y="5441589"/>
            <a:ext cx="1560748" cy="829929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indent="0" algn="ctr">
              <a:buNone/>
            </a:pPr>
            <a:r>
              <a:rPr lang="pt-BR" sz="2000" dirty="0"/>
              <a:t>Sexo</a:t>
            </a:r>
          </a:p>
        </p:txBody>
      </p:sp>
      <p:sp>
        <p:nvSpPr>
          <p:cNvPr id="21" name="Retângulo: Cantos Arredondados 20">
            <a:extLst>
              <a:ext uri="{FF2B5EF4-FFF2-40B4-BE49-F238E27FC236}">
                <a16:creationId xmlns:a16="http://schemas.microsoft.com/office/drawing/2014/main" id="{234378A0-069A-44D8-9B5A-72AA750A502F}"/>
              </a:ext>
            </a:extLst>
          </p:cNvPr>
          <p:cNvSpPr/>
          <p:nvPr/>
        </p:nvSpPr>
        <p:spPr>
          <a:xfrm>
            <a:off x="7172957" y="5441589"/>
            <a:ext cx="1890180" cy="829929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indent="0" algn="ctr">
              <a:buNone/>
            </a:pPr>
            <a:r>
              <a:rPr lang="pt-BR" sz="2000" dirty="0"/>
              <a:t>Raça/cor</a:t>
            </a:r>
          </a:p>
        </p:txBody>
      </p:sp>
      <p:sp>
        <p:nvSpPr>
          <p:cNvPr id="22" name="Retângulo: Cantos Arredondados 21">
            <a:extLst>
              <a:ext uri="{FF2B5EF4-FFF2-40B4-BE49-F238E27FC236}">
                <a16:creationId xmlns:a16="http://schemas.microsoft.com/office/drawing/2014/main" id="{ACE4E877-D07F-4AE7-BD46-D9953FF8668A}"/>
              </a:ext>
            </a:extLst>
          </p:cNvPr>
          <p:cNvSpPr/>
          <p:nvPr/>
        </p:nvSpPr>
        <p:spPr>
          <a:xfrm>
            <a:off x="9197988" y="5441589"/>
            <a:ext cx="1717876" cy="829929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indent="0" algn="ctr">
              <a:buNone/>
            </a:pPr>
            <a:r>
              <a:rPr lang="pt-BR" sz="2000" dirty="0"/>
              <a:t>Renda</a:t>
            </a:r>
          </a:p>
        </p:txBody>
      </p:sp>
    </p:spTree>
    <p:extLst>
      <p:ext uri="{BB962C8B-B14F-4D97-AF65-F5344CB8AC3E}">
        <p14:creationId xmlns:p14="http://schemas.microsoft.com/office/powerpoint/2010/main" val="31784655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Padrão do plano de fundo&#10;&#10;Descrição gerada automaticamente">
            <a:extLst>
              <a:ext uri="{FF2B5EF4-FFF2-40B4-BE49-F238E27FC236}">
                <a16:creationId xmlns:a16="http://schemas.microsoft.com/office/drawing/2014/main" id="{FDF3970A-186A-4DF1-92EE-629AC0AD662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A35FA817-B19B-42A1-AF54-82F7ACF693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7444" y="6233142"/>
            <a:ext cx="1242817" cy="369060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BF5236D2-8092-4F00-81BA-CB19DCE71A8C}"/>
              </a:ext>
            </a:extLst>
          </p:cNvPr>
          <p:cNvSpPr/>
          <p:nvPr/>
        </p:nvSpPr>
        <p:spPr>
          <a:xfrm>
            <a:off x="1" y="6776341"/>
            <a:ext cx="12192000" cy="816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DD7BAEF-6C3A-450D-874F-A49CF8795FAE}"/>
              </a:ext>
            </a:extLst>
          </p:cNvPr>
          <p:cNvSpPr txBox="1"/>
          <p:nvPr/>
        </p:nvSpPr>
        <p:spPr>
          <a:xfrm>
            <a:off x="9037147" y="5187194"/>
            <a:ext cx="27604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Fonte: Mapa SUDECO. Dados: IBGE. Inserção dos dados da autora.</a:t>
            </a: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9B73D555-5DE1-40D6-8F2A-087A0A2D42E6}"/>
              </a:ext>
            </a:extLst>
          </p:cNvPr>
          <p:cNvSpPr/>
          <p:nvPr/>
        </p:nvSpPr>
        <p:spPr>
          <a:xfrm>
            <a:off x="509337" y="474966"/>
            <a:ext cx="5856958" cy="829929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0" bIns="360000" rtlCol="0" anchor="ctr"/>
          <a:lstStyle/>
          <a:p>
            <a:r>
              <a:rPr lang="pt-BR" sz="3600" dirty="0">
                <a:latin typeface="Arial" panose="020B0604020202020204" pitchFamily="34" charset="0"/>
                <a:cs typeface="Arial" panose="020B0604020202020204" pitchFamily="34" charset="0"/>
              </a:rPr>
              <a:t>Caracterização RIDE/DF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06C60741-E11C-4118-B81C-4CEFF54951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2132" y="723900"/>
            <a:ext cx="5128026" cy="5807726"/>
          </a:xfrm>
          <a:prstGeom prst="rect">
            <a:avLst/>
          </a:prstGeom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196404FF-8746-4352-BF67-DCF045396B0C}"/>
              </a:ext>
            </a:extLst>
          </p:cNvPr>
          <p:cNvSpPr/>
          <p:nvPr/>
        </p:nvSpPr>
        <p:spPr>
          <a:xfrm>
            <a:off x="9337314" y="2217905"/>
            <a:ext cx="2413495" cy="16304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pt-BR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PIB - </a:t>
            </a:r>
            <a:r>
              <a:rPr lang="pt-B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R$ 85.661,39</a:t>
            </a:r>
          </a:p>
          <a:p>
            <a:pPr>
              <a:lnSpc>
                <a:spcPct val="150000"/>
              </a:lnSpc>
            </a:pPr>
            <a:r>
              <a:rPr lang="pt-BR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IDHM - </a:t>
            </a:r>
            <a:r>
              <a:rPr lang="pt-B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0,824</a:t>
            </a:r>
          </a:p>
          <a:p>
            <a:pPr>
              <a:lnSpc>
                <a:spcPct val="150000"/>
              </a:lnSpc>
            </a:pPr>
            <a:r>
              <a:rPr lang="pt-BR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População - </a:t>
            </a:r>
            <a:r>
              <a:rPr lang="pt-B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3.055.149</a:t>
            </a:r>
            <a:endParaRPr lang="pt-BR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8857C67A-AC98-46C5-AAF6-14A7EEDFBF77}"/>
              </a:ext>
            </a:extLst>
          </p:cNvPr>
          <p:cNvSpPr/>
          <p:nvPr/>
        </p:nvSpPr>
        <p:spPr>
          <a:xfrm>
            <a:off x="674898" y="1437990"/>
            <a:ext cx="4840077" cy="9649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pt-BR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Municípios da Região Integrada de Desenvolvimento do Distrito Federal - RIDE/DF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4853AEAC-B047-4BA8-8590-B009EBF7256B}"/>
              </a:ext>
            </a:extLst>
          </p:cNvPr>
          <p:cNvSpPr/>
          <p:nvPr/>
        </p:nvSpPr>
        <p:spPr>
          <a:xfrm>
            <a:off x="674897" y="2916146"/>
            <a:ext cx="2982702" cy="10260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pt-BR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PIB (média) - </a:t>
            </a:r>
            <a:r>
              <a:rPr lang="pt-B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R$ 23.059,80</a:t>
            </a:r>
          </a:p>
          <a:p>
            <a:pPr>
              <a:lnSpc>
                <a:spcPct val="150000"/>
              </a:lnSpc>
            </a:pPr>
            <a:r>
              <a:rPr lang="pt-BR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Maior: </a:t>
            </a:r>
            <a:r>
              <a:rPr lang="pt-BR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Barro Alto - R$ 84.166,32</a:t>
            </a:r>
          </a:p>
          <a:p>
            <a:pPr>
              <a:lnSpc>
                <a:spcPct val="150000"/>
              </a:lnSpc>
            </a:pPr>
            <a:r>
              <a:rPr lang="pt-BR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Menor: </a:t>
            </a:r>
            <a:r>
              <a:rPr lang="pt-BR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Águas Lindas - R$ 9.100,34</a:t>
            </a:r>
            <a:endParaRPr lang="pt-BR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1D410985-D9D0-45F1-82C5-F2BA36DD9D3F}"/>
              </a:ext>
            </a:extLst>
          </p:cNvPr>
          <p:cNvSpPr/>
          <p:nvPr/>
        </p:nvSpPr>
        <p:spPr>
          <a:xfrm>
            <a:off x="674897" y="3908096"/>
            <a:ext cx="2211178" cy="10980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pt-BR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IDHM - </a:t>
            </a:r>
            <a:r>
              <a:rPr lang="pt-B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0,682</a:t>
            </a:r>
          </a:p>
          <a:p>
            <a:pPr>
              <a:lnSpc>
                <a:spcPct val="150000"/>
              </a:lnSpc>
            </a:pPr>
            <a:r>
              <a:rPr lang="pt-BR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Maior: </a:t>
            </a:r>
            <a:r>
              <a:rPr lang="pt-BR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Formosa - 0,744</a:t>
            </a:r>
          </a:p>
          <a:p>
            <a:pPr>
              <a:lnSpc>
                <a:spcPct val="150000"/>
              </a:lnSpc>
            </a:pPr>
            <a:r>
              <a:rPr lang="pt-BR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Menor: </a:t>
            </a:r>
            <a:r>
              <a:rPr lang="pt-BR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Cavalcante - 0,584</a:t>
            </a:r>
            <a:endParaRPr lang="pt-BR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87F4FAC5-2F93-4C9A-A301-84CF417A7393}"/>
              </a:ext>
            </a:extLst>
          </p:cNvPr>
          <p:cNvSpPr/>
          <p:nvPr/>
        </p:nvSpPr>
        <p:spPr>
          <a:xfrm>
            <a:off x="674897" y="4886186"/>
            <a:ext cx="2982702" cy="10980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pt-BR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População - </a:t>
            </a:r>
            <a:r>
              <a:rPr lang="pt-B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1.578.247</a:t>
            </a:r>
          </a:p>
          <a:p>
            <a:pPr>
              <a:lnSpc>
                <a:spcPct val="150000"/>
              </a:lnSpc>
            </a:pPr>
            <a:r>
              <a:rPr lang="pt-BR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Maior: </a:t>
            </a:r>
            <a:r>
              <a:rPr lang="pt-BR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Águas Lindas - 217.698</a:t>
            </a:r>
          </a:p>
          <a:p>
            <a:pPr>
              <a:lnSpc>
                <a:spcPct val="150000"/>
              </a:lnSpc>
            </a:pPr>
            <a:r>
              <a:rPr lang="pt-BR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Menor: </a:t>
            </a:r>
            <a:r>
              <a:rPr lang="pt-BR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Mimoso de Goiás - 2.583</a:t>
            </a:r>
            <a:endParaRPr lang="pt-BR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B2C4D482-5A92-4711-895B-CE65D5681FE4}"/>
              </a:ext>
            </a:extLst>
          </p:cNvPr>
          <p:cNvGrpSpPr/>
          <p:nvPr/>
        </p:nvGrpSpPr>
        <p:grpSpPr>
          <a:xfrm>
            <a:off x="3285857" y="6305550"/>
            <a:ext cx="1149071" cy="226076"/>
            <a:chOff x="3285857" y="6305550"/>
            <a:chExt cx="1149071" cy="226076"/>
          </a:xfrm>
        </p:grpSpPr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id="{2C73AC24-96B5-4534-9245-3E99107A6EE3}"/>
                </a:ext>
              </a:extLst>
            </p:cNvPr>
            <p:cNvSpPr/>
            <p:nvPr/>
          </p:nvSpPr>
          <p:spPr>
            <a:xfrm>
              <a:off x="3285857" y="6305550"/>
              <a:ext cx="226076" cy="226076"/>
            </a:xfrm>
            <a:prstGeom prst="rect">
              <a:avLst/>
            </a:prstGeom>
            <a:solidFill>
              <a:srgbClr val="F358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F8159718-2300-4A22-B04F-1F9F3A1D6852}"/>
                </a:ext>
              </a:extLst>
            </p:cNvPr>
            <p:cNvSpPr/>
            <p:nvPr/>
          </p:nvSpPr>
          <p:spPr>
            <a:xfrm>
              <a:off x="3511934" y="6305550"/>
              <a:ext cx="922994" cy="22607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1050" dirty="0">
                  <a:solidFill>
                    <a:schemeClr val="tx1"/>
                  </a:solidFill>
                </a:rPr>
                <a:t>Brasília</a:t>
              </a:r>
              <a:endParaRPr lang="pt-BR" sz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4E2ED732-1116-437E-8DC8-53154CF3E93C}"/>
              </a:ext>
            </a:extLst>
          </p:cNvPr>
          <p:cNvGrpSpPr/>
          <p:nvPr/>
        </p:nvGrpSpPr>
        <p:grpSpPr>
          <a:xfrm>
            <a:off x="4326685" y="6305550"/>
            <a:ext cx="813504" cy="226076"/>
            <a:chOff x="3285857" y="6305550"/>
            <a:chExt cx="813504" cy="226076"/>
          </a:xfrm>
        </p:grpSpPr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id="{7E610AD5-2805-4048-A5A4-E1CC7F965806}"/>
                </a:ext>
              </a:extLst>
            </p:cNvPr>
            <p:cNvSpPr/>
            <p:nvPr/>
          </p:nvSpPr>
          <p:spPr>
            <a:xfrm>
              <a:off x="3285857" y="6305550"/>
              <a:ext cx="226076" cy="226076"/>
            </a:xfrm>
            <a:prstGeom prst="rect">
              <a:avLst/>
            </a:prstGeom>
            <a:solidFill>
              <a:srgbClr val="6BD4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" name="Retângulo 24">
              <a:extLst>
                <a:ext uri="{FF2B5EF4-FFF2-40B4-BE49-F238E27FC236}">
                  <a16:creationId xmlns:a16="http://schemas.microsoft.com/office/drawing/2014/main" id="{6FC83A29-2B10-4E7E-9199-F559B9C362E3}"/>
                </a:ext>
              </a:extLst>
            </p:cNvPr>
            <p:cNvSpPr/>
            <p:nvPr/>
          </p:nvSpPr>
          <p:spPr>
            <a:xfrm>
              <a:off x="3511934" y="6305550"/>
              <a:ext cx="587427" cy="22607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1050" dirty="0">
                  <a:solidFill>
                    <a:schemeClr val="tx1"/>
                  </a:solidFill>
                </a:rPr>
                <a:t>Goiás</a:t>
              </a:r>
              <a:endParaRPr lang="pt-BR" sz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6C61EB70-50B4-467B-8703-22022E4B55D6}"/>
              </a:ext>
            </a:extLst>
          </p:cNvPr>
          <p:cNvGrpSpPr/>
          <p:nvPr/>
        </p:nvGrpSpPr>
        <p:grpSpPr>
          <a:xfrm>
            <a:off x="5282496" y="6305550"/>
            <a:ext cx="1270704" cy="226076"/>
            <a:chOff x="3285857" y="6305550"/>
            <a:chExt cx="1270704" cy="226076"/>
          </a:xfrm>
        </p:grpSpPr>
        <p:sp>
          <p:nvSpPr>
            <p:cNvPr id="27" name="Retângulo 26">
              <a:extLst>
                <a:ext uri="{FF2B5EF4-FFF2-40B4-BE49-F238E27FC236}">
                  <a16:creationId xmlns:a16="http://schemas.microsoft.com/office/drawing/2014/main" id="{6B8BECA8-D167-4E9F-9120-5F0C57E3FC22}"/>
                </a:ext>
              </a:extLst>
            </p:cNvPr>
            <p:cNvSpPr/>
            <p:nvPr/>
          </p:nvSpPr>
          <p:spPr>
            <a:xfrm>
              <a:off x="3285857" y="6305550"/>
              <a:ext cx="226076" cy="226076"/>
            </a:xfrm>
            <a:prstGeom prst="rect">
              <a:avLst/>
            </a:prstGeom>
            <a:solidFill>
              <a:srgbClr val="C3FF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28" name="Retângulo 27">
              <a:extLst>
                <a:ext uri="{FF2B5EF4-FFF2-40B4-BE49-F238E27FC236}">
                  <a16:creationId xmlns:a16="http://schemas.microsoft.com/office/drawing/2014/main" id="{14C6FFD3-7BC5-45FC-A45C-705000C3BAB4}"/>
                </a:ext>
              </a:extLst>
            </p:cNvPr>
            <p:cNvSpPr/>
            <p:nvPr/>
          </p:nvSpPr>
          <p:spPr>
            <a:xfrm>
              <a:off x="3511934" y="6305550"/>
              <a:ext cx="1044627" cy="22607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1050" dirty="0">
                  <a:solidFill>
                    <a:schemeClr val="tx1"/>
                  </a:solidFill>
                </a:rPr>
                <a:t>Minas Gerais</a:t>
              </a:r>
              <a:endParaRPr lang="pt-BR" sz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31" name="Retângulo: Cantos Arredondados 30">
            <a:extLst>
              <a:ext uri="{FF2B5EF4-FFF2-40B4-BE49-F238E27FC236}">
                <a16:creationId xmlns:a16="http://schemas.microsoft.com/office/drawing/2014/main" id="{FC4823A9-7341-4AE1-B3D2-6392CDAFED19}"/>
              </a:ext>
            </a:extLst>
          </p:cNvPr>
          <p:cNvSpPr/>
          <p:nvPr/>
        </p:nvSpPr>
        <p:spPr>
          <a:xfrm>
            <a:off x="674896" y="2473536"/>
            <a:ext cx="801479" cy="46519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360000" rIns="0" bIns="360000" rtlCol="0" anchor="ctr"/>
          <a:lstStyle/>
          <a:p>
            <a:r>
              <a:rPr lang="pt-BR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RIDE</a:t>
            </a:r>
            <a:endParaRPr lang="pt-BR" sz="16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tângulo: Cantos Arredondados 31">
            <a:extLst>
              <a:ext uri="{FF2B5EF4-FFF2-40B4-BE49-F238E27FC236}">
                <a16:creationId xmlns:a16="http://schemas.microsoft.com/office/drawing/2014/main" id="{4D1BC68F-BC2D-4365-A2A1-104970800DD2}"/>
              </a:ext>
            </a:extLst>
          </p:cNvPr>
          <p:cNvSpPr/>
          <p:nvPr/>
        </p:nvSpPr>
        <p:spPr>
          <a:xfrm>
            <a:off x="9337313" y="1752706"/>
            <a:ext cx="2283187" cy="46519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360000" rIns="0" bIns="360000" rtlCol="0" anchor="ctr"/>
          <a:lstStyle/>
          <a:p>
            <a:r>
              <a:rPr lang="pt-BR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DISTRITO FEDERAL</a:t>
            </a:r>
            <a:endParaRPr lang="pt-BR" sz="16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2941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Padrão do plano de fundo&#10;&#10;Descrição gerada automaticamente">
            <a:extLst>
              <a:ext uri="{FF2B5EF4-FFF2-40B4-BE49-F238E27FC236}">
                <a16:creationId xmlns:a16="http://schemas.microsoft.com/office/drawing/2014/main" id="{6CEE0EB9-954A-4190-B353-ED096513480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Retângulo: Cantos Arredondados 19">
            <a:extLst>
              <a:ext uri="{FF2B5EF4-FFF2-40B4-BE49-F238E27FC236}">
                <a16:creationId xmlns:a16="http://schemas.microsoft.com/office/drawing/2014/main" id="{01413235-5713-4263-9E9B-E5223873083E}"/>
              </a:ext>
            </a:extLst>
          </p:cNvPr>
          <p:cNvSpPr/>
          <p:nvPr/>
        </p:nvSpPr>
        <p:spPr>
          <a:xfrm>
            <a:off x="10277327" y="0"/>
            <a:ext cx="2313196" cy="6857999"/>
          </a:xfrm>
          <a:prstGeom prst="roundRect">
            <a:avLst>
              <a:gd name="adj" fmla="val 903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0" bIns="360000" rtlCol="0" anchor="ctr"/>
          <a:lstStyle/>
          <a:p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40A2CDD2-EEEE-4654-B79C-0458024973B7}"/>
              </a:ext>
            </a:extLst>
          </p:cNvPr>
          <p:cNvSpPr/>
          <p:nvPr/>
        </p:nvSpPr>
        <p:spPr>
          <a:xfrm>
            <a:off x="-342900" y="313509"/>
            <a:ext cx="3695700" cy="1520172"/>
          </a:xfrm>
          <a:prstGeom prst="roundRect">
            <a:avLst>
              <a:gd name="adj" fmla="val 1552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0" bIns="360000" rtlCol="0" anchor="ctr"/>
          <a:lstStyle/>
          <a:p>
            <a:endParaRPr lang="pt-BR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89B49400-F155-4EC1-83E0-1E7B320366ED}"/>
              </a:ext>
            </a:extLst>
          </p:cNvPr>
          <p:cNvSpPr/>
          <p:nvPr/>
        </p:nvSpPr>
        <p:spPr>
          <a:xfrm>
            <a:off x="398522" y="602108"/>
            <a:ext cx="942975" cy="942975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5" name="Gráfico 14">
            <a:extLst>
              <a:ext uri="{FF2B5EF4-FFF2-40B4-BE49-F238E27FC236}">
                <a16:creationId xmlns:a16="http://schemas.microsoft.com/office/drawing/2014/main" id="{438437AA-7A6C-4027-B327-D7B1BCE6FA2A}"/>
              </a:ext>
            </a:extLst>
          </p:cNvPr>
          <p:cNvSpPr/>
          <p:nvPr/>
        </p:nvSpPr>
        <p:spPr>
          <a:xfrm>
            <a:off x="670964" y="771055"/>
            <a:ext cx="398092" cy="589846"/>
          </a:xfrm>
          <a:custGeom>
            <a:avLst/>
            <a:gdLst>
              <a:gd name="connsiteX0" fmla="*/ 3291830 w 3291830"/>
              <a:gd name="connsiteY0" fmla="*/ 4316028 h 4877438"/>
              <a:gd name="connsiteX1" fmla="*/ 3291830 w 3291830"/>
              <a:gd name="connsiteY1" fmla="*/ 4796159 h 4877438"/>
              <a:gd name="connsiteX2" fmla="*/ 3210550 w 3291830"/>
              <a:gd name="connsiteY2" fmla="*/ 4877439 h 4877438"/>
              <a:gd name="connsiteX3" fmla="*/ 3129270 w 3291830"/>
              <a:gd name="connsiteY3" fmla="*/ 4796159 h 4877438"/>
              <a:gd name="connsiteX4" fmla="*/ 3129270 w 3291830"/>
              <a:gd name="connsiteY4" fmla="*/ 4316028 h 4877438"/>
              <a:gd name="connsiteX5" fmla="*/ 2452888 w 3291830"/>
              <a:gd name="connsiteY5" fmla="*/ 3639667 h 4877438"/>
              <a:gd name="connsiteX6" fmla="*/ 2023537 w 3291830"/>
              <a:gd name="connsiteY6" fmla="*/ 3398590 h 4877438"/>
              <a:gd name="connsiteX7" fmla="*/ 2050674 w 3291830"/>
              <a:gd name="connsiteY7" fmla="*/ 3286891 h 4877438"/>
              <a:gd name="connsiteX8" fmla="*/ 2162373 w 3291830"/>
              <a:gd name="connsiteY8" fmla="*/ 3314028 h 4877438"/>
              <a:gd name="connsiteX9" fmla="*/ 2452888 w 3291830"/>
              <a:gd name="connsiteY9" fmla="*/ 3477107 h 4877438"/>
              <a:gd name="connsiteX10" fmla="*/ 3291830 w 3291830"/>
              <a:gd name="connsiteY10" fmla="*/ 4316028 h 4877438"/>
              <a:gd name="connsiteX11" fmla="*/ 1873433 w 3291830"/>
              <a:gd name="connsiteY11" fmla="*/ 3501267 h 4877438"/>
              <a:gd name="connsiteX12" fmla="*/ 1811325 w 3291830"/>
              <a:gd name="connsiteY12" fmla="*/ 3597990 h 4877438"/>
              <a:gd name="connsiteX13" fmla="*/ 1206642 w 3291830"/>
              <a:gd name="connsiteY13" fmla="*/ 3479708 h 4877438"/>
              <a:gd name="connsiteX14" fmla="*/ 838942 w 3291830"/>
              <a:gd name="connsiteY14" fmla="*/ 3639667 h 4877438"/>
              <a:gd name="connsiteX15" fmla="*/ 162560 w 3291830"/>
              <a:gd name="connsiteY15" fmla="*/ 4316028 h 4877438"/>
              <a:gd name="connsiteX16" fmla="*/ 162560 w 3291830"/>
              <a:gd name="connsiteY16" fmla="*/ 4796159 h 4877438"/>
              <a:gd name="connsiteX17" fmla="*/ 81280 w 3291830"/>
              <a:gd name="connsiteY17" fmla="*/ 4877439 h 4877438"/>
              <a:gd name="connsiteX18" fmla="*/ 0 w 3291830"/>
              <a:gd name="connsiteY18" fmla="*/ 4796159 h 4877438"/>
              <a:gd name="connsiteX19" fmla="*/ 0 w 3291830"/>
              <a:gd name="connsiteY19" fmla="*/ 4316028 h 4877438"/>
              <a:gd name="connsiteX20" fmla="*/ 838921 w 3291830"/>
              <a:gd name="connsiteY20" fmla="*/ 3477107 h 4877438"/>
              <a:gd name="connsiteX21" fmla="*/ 1178560 w 3291830"/>
              <a:gd name="connsiteY21" fmla="*/ 3138352 h 4877438"/>
              <a:gd name="connsiteX22" fmla="*/ 1178560 w 3291830"/>
              <a:gd name="connsiteY22" fmla="*/ 3116945 h 4877438"/>
              <a:gd name="connsiteX23" fmla="*/ 559582 w 3291830"/>
              <a:gd name="connsiteY23" fmla="*/ 2175692 h 4877438"/>
              <a:gd name="connsiteX24" fmla="*/ 304800 w 3291830"/>
              <a:gd name="connsiteY24" fmla="*/ 1854433 h 4877438"/>
              <a:gd name="connsiteX25" fmla="*/ 304800 w 3291830"/>
              <a:gd name="connsiteY25" fmla="*/ 1433067 h 4877438"/>
              <a:gd name="connsiteX26" fmla="*/ 707624 w 3291830"/>
              <a:gd name="connsiteY26" fmla="*/ 347197 h 4877438"/>
              <a:gd name="connsiteX27" fmla="*/ 2466940 w 3291830"/>
              <a:gd name="connsiteY27" fmla="*/ 191363 h 4877438"/>
              <a:gd name="connsiteX28" fmla="*/ 2484120 w 3291830"/>
              <a:gd name="connsiteY28" fmla="*/ 326734 h 4877438"/>
              <a:gd name="connsiteX29" fmla="*/ 3155432 w 3291830"/>
              <a:gd name="connsiteY29" fmla="*/ 809721 h 4877438"/>
              <a:gd name="connsiteX30" fmla="*/ 3174126 w 3291830"/>
              <a:gd name="connsiteY30" fmla="*/ 873596 h 4877438"/>
              <a:gd name="connsiteX31" fmla="*/ 3150809 w 3291830"/>
              <a:gd name="connsiteY31" fmla="*/ 925158 h 4877438"/>
              <a:gd name="connsiteX32" fmla="*/ 2997200 w 3291830"/>
              <a:gd name="connsiteY32" fmla="*/ 1300022 h 4877438"/>
              <a:gd name="connsiteX33" fmla="*/ 2997200 w 3291830"/>
              <a:gd name="connsiteY33" fmla="*/ 1854453 h 4877438"/>
              <a:gd name="connsiteX34" fmla="*/ 2915920 w 3291830"/>
              <a:gd name="connsiteY34" fmla="*/ 1935733 h 4877438"/>
              <a:gd name="connsiteX35" fmla="*/ 2834640 w 3291830"/>
              <a:gd name="connsiteY35" fmla="*/ 1854453 h 4877438"/>
              <a:gd name="connsiteX36" fmla="*/ 2834640 w 3291830"/>
              <a:gd name="connsiteY36" fmla="*/ 1300022 h 4877438"/>
              <a:gd name="connsiteX37" fmla="*/ 2992547 w 3291830"/>
              <a:gd name="connsiteY37" fmla="*/ 858194 h 4877438"/>
              <a:gd name="connsiteX38" fmla="*/ 2318614 w 3291830"/>
              <a:gd name="connsiteY38" fmla="*/ 462543 h 4877438"/>
              <a:gd name="connsiteX39" fmla="*/ 2175754 w 3291830"/>
              <a:gd name="connsiteY39" fmla="*/ 447242 h 4877438"/>
              <a:gd name="connsiteX40" fmla="*/ 2153463 w 3291830"/>
              <a:gd name="connsiteY40" fmla="*/ 291266 h 4877438"/>
              <a:gd name="connsiteX41" fmla="*/ 2218436 w 3291830"/>
              <a:gd name="connsiteY41" fmla="*/ 264515 h 4877438"/>
              <a:gd name="connsiteX42" fmla="*/ 467350 w 3291830"/>
              <a:gd name="connsiteY42" fmla="*/ 1432183 h 4877438"/>
              <a:gd name="connsiteX43" fmla="*/ 467350 w 3291830"/>
              <a:gd name="connsiteY43" fmla="*/ 1854433 h 4877438"/>
              <a:gd name="connsiteX44" fmla="*/ 558790 w 3291830"/>
              <a:gd name="connsiteY44" fmla="*/ 2003134 h 4877438"/>
              <a:gd name="connsiteX45" fmla="*/ 558790 w 3291830"/>
              <a:gd name="connsiteY45" fmla="*/ 1476206 h 4877438"/>
              <a:gd name="connsiteX46" fmla="*/ 1127750 w 3291830"/>
              <a:gd name="connsiteY46" fmla="*/ 907246 h 4877438"/>
              <a:gd name="connsiteX47" fmla="*/ 2164070 w 3291830"/>
              <a:gd name="connsiteY47" fmla="*/ 907246 h 4877438"/>
              <a:gd name="connsiteX48" fmla="*/ 2733030 w 3291830"/>
              <a:gd name="connsiteY48" fmla="*/ 1476176 h 4877438"/>
              <a:gd name="connsiteX49" fmla="*/ 2733030 w 3291830"/>
              <a:gd name="connsiteY49" fmla="*/ 2141687 h 4877438"/>
              <a:gd name="connsiteX50" fmla="*/ 1339383 w 3291830"/>
              <a:gd name="connsiteY50" fmla="*/ 3178545 h 4877438"/>
              <a:gd name="connsiteX51" fmla="*/ 1296853 w 3291830"/>
              <a:gd name="connsiteY51" fmla="*/ 3344519 h 4877438"/>
              <a:gd name="connsiteX52" fmla="*/ 1776710 w 3291830"/>
              <a:gd name="connsiteY52" fmla="*/ 3439149 h 4877438"/>
              <a:gd name="connsiteX53" fmla="*/ 1873433 w 3291830"/>
              <a:gd name="connsiteY53" fmla="*/ 3501267 h 4877438"/>
              <a:gd name="connsiteX54" fmla="*/ 1645910 w 3291830"/>
              <a:gd name="connsiteY54" fmla="*/ 3060069 h 4877438"/>
              <a:gd name="connsiteX55" fmla="*/ 2570470 w 3291830"/>
              <a:gd name="connsiteY55" fmla="*/ 2135509 h 4877438"/>
              <a:gd name="connsiteX56" fmla="*/ 2570470 w 3291830"/>
              <a:gd name="connsiteY56" fmla="*/ 1476176 h 4877438"/>
              <a:gd name="connsiteX57" fmla="*/ 2164070 w 3291830"/>
              <a:gd name="connsiteY57" fmla="*/ 1069806 h 4877438"/>
              <a:gd name="connsiteX58" fmla="*/ 1127750 w 3291830"/>
              <a:gd name="connsiteY58" fmla="*/ 1069806 h 4877438"/>
              <a:gd name="connsiteX59" fmla="*/ 721350 w 3291830"/>
              <a:gd name="connsiteY59" fmla="*/ 1476206 h 4877438"/>
              <a:gd name="connsiteX60" fmla="*/ 721350 w 3291830"/>
              <a:gd name="connsiteY60" fmla="*/ 2135509 h 4877438"/>
              <a:gd name="connsiteX61" fmla="*/ 1645910 w 3291830"/>
              <a:gd name="connsiteY61" fmla="*/ 3060069 h 4877438"/>
              <a:gd name="connsiteX62" fmla="*/ 2468870 w 3291830"/>
              <a:gd name="connsiteY62" fmla="*/ 4460879 h 4877438"/>
              <a:gd name="connsiteX63" fmla="*/ 2225030 w 3291830"/>
              <a:gd name="connsiteY63" fmla="*/ 4460879 h 4877438"/>
              <a:gd name="connsiteX64" fmla="*/ 2143750 w 3291830"/>
              <a:gd name="connsiteY64" fmla="*/ 4542159 h 4877438"/>
              <a:gd name="connsiteX65" fmla="*/ 2225030 w 3291830"/>
              <a:gd name="connsiteY65" fmla="*/ 4623439 h 4877438"/>
              <a:gd name="connsiteX66" fmla="*/ 2468870 w 3291830"/>
              <a:gd name="connsiteY66" fmla="*/ 4623439 h 4877438"/>
              <a:gd name="connsiteX67" fmla="*/ 2550150 w 3291830"/>
              <a:gd name="connsiteY67" fmla="*/ 4542159 h 4877438"/>
              <a:gd name="connsiteX68" fmla="*/ 2468870 w 3291830"/>
              <a:gd name="connsiteY68" fmla="*/ 4460879 h 487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3291830" h="4877438">
                <a:moveTo>
                  <a:pt x="3291830" y="4316028"/>
                </a:moveTo>
                <a:lnTo>
                  <a:pt x="3291830" y="4796159"/>
                </a:lnTo>
                <a:cubicBezTo>
                  <a:pt x="3291830" y="4841046"/>
                  <a:pt x="3255437" y="4877439"/>
                  <a:pt x="3210550" y="4877439"/>
                </a:cubicBezTo>
                <a:cubicBezTo>
                  <a:pt x="3165663" y="4877439"/>
                  <a:pt x="3129270" y="4841046"/>
                  <a:pt x="3129270" y="4796159"/>
                </a:cubicBezTo>
                <a:lnTo>
                  <a:pt x="3129270" y="4316028"/>
                </a:lnTo>
                <a:cubicBezTo>
                  <a:pt x="3129270" y="3942191"/>
                  <a:pt x="2826756" y="3639657"/>
                  <a:pt x="2452888" y="3639667"/>
                </a:cubicBezTo>
                <a:cubicBezTo>
                  <a:pt x="2275993" y="3639667"/>
                  <a:pt x="2115495" y="3549547"/>
                  <a:pt x="2023537" y="3398590"/>
                </a:cubicBezTo>
                <a:cubicBezTo>
                  <a:pt x="2000189" y="3360257"/>
                  <a:pt x="2012330" y="3310239"/>
                  <a:pt x="2050674" y="3286891"/>
                </a:cubicBezTo>
                <a:cubicBezTo>
                  <a:pt x="2089008" y="3263533"/>
                  <a:pt x="2139016" y="3275685"/>
                  <a:pt x="2162373" y="3314028"/>
                </a:cubicBezTo>
                <a:cubicBezTo>
                  <a:pt x="2224573" y="3416147"/>
                  <a:pt x="2333173" y="3477107"/>
                  <a:pt x="2452888" y="3477107"/>
                </a:cubicBezTo>
                <a:cubicBezTo>
                  <a:pt x="2916560" y="3477086"/>
                  <a:pt x="3291830" y="3852316"/>
                  <a:pt x="3291830" y="4316028"/>
                </a:cubicBezTo>
                <a:close/>
                <a:moveTo>
                  <a:pt x="1873433" y="3501267"/>
                </a:moveTo>
                <a:cubicBezTo>
                  <a:pt x="1882994" y="3545128"/>
                  <a:pt x="1855186" y="3588430"/>
                  <a:pt x="1811325" y="3597990"/>
                </a:cubicBezTo>
                <a:cubicBezTo>
                  <a:pt x="1597416" y="3644594"/>
                  <a:pt x="1379860" y="3597939"/>
                  <a:pt x="1206642" y="3479708"/>
                </a:cubicBezTo>
                <a:cubicBezTo>
                  <a:pt x="1035162" y="3663472"/>
                  <a:pt x="808614" y="3639667"/>
                  <a:pt x="838942" y="3639667"/>
                </a:cubicBezTo>
                <a:cubicBezTo>
                  <a:pt x="465104" y="3639657"/>
                  <a:pt x="162560" y="3942160"/>
                  <a:pt x="162560" y="4316028"/>
                </a:cubicBezTo>
                <a:lnTo>
                  <a:pt x="162560" y="4796159"/>
                </a:lnTo>
                <a:cubicBezTo>
                  <a:pt x="162560" y="4841046"/>
                  <a:pt x="126167" y="4877439"/>
                  <a:pt x="81280" y="4877439"/>
                </a:cubicBezTo>
                <a:cubicBezTo>
                  <a:pt x="36393" y="4877439"/>
                  <a:pt x="0" y="4841046"/>
                  <a:pt x="0" y="4796159"/>
                </a:cubicBezTo>
                <a:lnTo>
                  <a:pt x="0" y="4316028"/>
                </a:lnTo>
                <a:cubicBezTo>
                  <a:pt x="0" y="3852366"/>
                  <a:pt x="375199" y="3477107"/>
                  <a:pt x="838921" y="3477107"/>
                </a:cubicBezTo>
                <a:cubicBezTo>
                  <a:pt x="1026495" y="3477107"/>
                  <a:pt x="1178560" y="3325977"/>
                  <a:pt x="1178560" y="3138352"/>
                </a:cubicBezTo>
                <a:lnTo>
                  <a:pt x="1178560" y="3116945"/>
                </a:lnTo>
                <a:cubicBezTo>
                  <a:pt x="823783" y="2947303"/>
                  <a:pt x="574761" y="2590819"/>
                  <a:pt x="559582" y="2175692"/>
                </a:cubicBezTo>
                <a:cubicBezTo>
                  <a:pt x="413583" y="2140589"/>
                  <a:pt x="304800" y="2009911"/>
                  <a:pt x="304800" y="1854433"/>
                </a:cubicBezTo>
                <a:lnTo>
                  <a:pt x="304800" y="1433067"/>
                </a:lnTo>
                <a:cubicBezTo>
                  <a:pt x="300360" y="1226819"/>
                  <a:pt x="330982" y="710254"/>
                  <a:pt x="707624" y="347197"/>
                </a:cubicBezTo>
                <a:cubicBezTo>
                  <a:pt x="1172698" y="-101124"/>
                  <a:pt x="1918523" y="-72645"/>
                  <a:pt x="2466940" y="191363"/>
                </a:cubicBezTo>
                <a:cubicBezTo>
                  <a:pt x="2520391" y="217118"/>
                  <a:pt x="2528509" y="289335"/>
                  <a:pt x="2484120" y="326734"/>
                </a:cubicBezTo>
                <a:cubicBezTo>
                  <a:pt x="2761945" y="394502"/>
                  <a:pt x="3001518" y="565291"/>
                  <a:pt x="3155432" y="809721"/>
                </a:cubicBezTo>
                <a:cubicBezTo>
                  <a:pt x="3163377" y="822309"/>
                  <a:pt x="3177926" y="842070"/>
                  <a:pt x="3174126" y="873596"/>
                </a:cubicBezTo>
                <a:cubicBezTo>
                  <a:pt x="3171769" y="893215"/>
                  <a:pt x="3165927" y="909817"/>
                  <a:pt x="3150809" y="925158"/>
                </a:cubicBezTo>
                <a:cubicBezTo>
                  <a:pt x="3051749" y="1025621"/>
                  <a:pt x="2997200" y="1158747"/>
                  <a:pt x="2997200" y="1300022"/>
                </a:cubicBezTo>
                <a:lnTo>
                  <a:pt x="2997200" y="1854453"/>
                </a:lnTo>
                <a:cubicBezTo>
                  <a:pt x="2997200" y="1899340"/>
                  <a:pt x="2960807" y="1935733"/>
                  <a:pt x="2915920" y="1935733"/>
                </a:cubicBezTo>
                <a:cubicBezTo>
                  <a:pt x="2871033" y="1935733"/>
                  <a:pt x="2834640" y="1899340"/>
                  <a:pt x="2834640" y="1854453"/>
                </a:cubicBezTo>
                <a:lnTo>
                  <a:pt x="2834640" y="1300022"/>
                </a:lnTo>
                <a:cubicBezTo>
                  <a:pt x="2834640" y="1137086"/>
                  <a:pt x="2890307" y="982430"/>
                  <a:pt x="2992547" y="858194"/>
                </a:cubicBezTo>
                <a:cubicBezTo>
                  <a:pt x="2836713" y="635324"/>
                  <a:pt x="2593584" y="491987"/>
                  <a:pt x="2318614" y="462543"/>
                </a:cubicBezTo>
                <a:lnTo>
                  <a:pt x="2175754" y="447242"/>
                </a:lnTo>
                <a:cubicBezTo>
                  <a:pt x="2092218" y="438301"/>
                  <a:pt x="2075830" y="323219"/>
                  <a:pt x="2153463" y="291266"/>
                </a:cubicBezTo>
                <a:lnTo>
                  <a:pt x="2218436" y="264515"/>
                </a:lnTo>
                <a:cubicBezTo>
                  <a:pt x="1372250" y="-30481"/>
                  <a:pt x="467350" y="297291"/>
                  <a:pt x="467350" y="1432183"/>
                </a:cubicBezTo>
                <a:lnTo>
                  <a:pt x="467350" y="1854433"/>
                </a:lnTo>
                <a:cubicBezTo>
                  <a:pt x="467350" y="1918928"/>
                  <a:pt x="504495" y="1974981"/>
                  <a:pt x="558790" y="2003134"/>
                </a:cubicBezTo>
                <a:lnTo>
                  <a:pt x="558790" y="1476206"/>
                </a:lnTo>
                <a:cubicBezTo>
                  <a:pt x="558790" y="1162486"/>
                  <a:pt x="814029" y="907246"/>
                  <a:pt x="1127750" y="907246"/>
                </a:cubicBezTo>
                <a:lnTo>
                  <a:pt x="2164070" y="907246"/>
                </a:lnTo>
                <a:cubicBezTo>
                  <a:pt x="2477791" y="907246"/>
                  <a:pt x="2733030" y="1162466"/>
                  <a:pt x="2733030" y="1476176"/>
                </a:cubicBezTo>
                <a:lnTo>
                  <a:pt x="2733030" y="2141687"/>
                </a:lnTo>
                <a:cubicBezTo>
                  <a:pt x="2733030" y="2848558"/>
                  <a:pt x="2042272" y="3385474"/>
                  <a:pt x="1339383" y="3178545"/>
                </a:cubicBezTo>
                <a:cubicBezTo>
                  <a:pt x="1334811" y="3236538"/>
                  <a:pt x="1320373" y="3292500"/>
                  <a:pt x="1296853" y="3344519"/>
                </a:cubicBezTo>
                <a:cubicBezTo>
                  <a:pt x="1433586" y="3438417"/>
                  <a:pt x="1606255" y="3476294"/>
                  <a:pt x="1776710" y="3439149"/>
                </a:cubicBezTo>
                <a:cubicBezTo>
                  <a:pt x="1820570" y="3429598"/>
                  <a:pt x="1863872" y="3457406"/>
                  <a:pt x="1873433" y="3501267"/>
                </a:cubicBezTo>
                <a:close/>
                <a:moveTo>
                  <a:pt x="1645910" y="3060069"/>
                </a:moveTo>
                <a:cubicBezTo>
                  <a:pt x="2155718" y="3060069"/>
                  <a:pt x="2570470" y="2645318"/>
                  <a:pt x="2570470" y="2135509"/>
                </a:cubicBezTo>
                <a:lnTo>
                  <a:pt x="2570470" y="1476176"/>
                </a:lnTo>
                <a:cubicBezTo>
                  <a:pt x="2570470" y="1252107"/>
                  <a:pt x="2388159" y="1069806"/>
                  <a:pt x="2164070" y="1069806"/>
                </a:cubicBezTo>
                <a:lnTo>
                  <a:pt x="1127750" y="1069806"/>
                </a:lnTo>
                <a:cubicBezTo>
                  <a:pt x="903661" y="1069806"/>
                  <a:pt x="721350" y="1252117"/>
                  <a:pt x="721350" y="1476206"/>
                </a:cubicBezTo>
                <a:lnTo>
                  <a:pt x="721350" y="2135509"/>
                </a:lnTo>
                <a:cubicBezTo>
                  <a:pt x="721350" y="2645318"/>
                  <a:pt x="1136101" y="3060069"/>
                  <a:pt x="1645910" y="3060069"/>
                </a:cubicBezTo>
                <a:close/>
                <a:moveTo>
                  <a:pt x="2468870" y="4460879"/>
                </a:moveTo>
                <a:lnTo>
                  <a:pt x="2225030" y="4460879"/>
                </a:lnTo>
                <a:cubicBezTo>
                  <a:pt x="2180143" y="4460879"/>
                  <a:pt x="2143750" y="4497272"/>
                  <a:pt x="2143750" y="4542159"/>
                </a:cubicBezTo>
                <a:cubicBezTo>
                  <a:pt x="2143750" y="4587046"/>
                  <a:pt x="2180143" y="4623439"/>
                  <a:pt x="2225030" y="4623439"/>
                </a:cubicBezTo>
                <a:lnTo>
                  <a:pt x="2468870" y="4623439"/>
                </a:lnTo>
                <a:cubicBezTo>
                  <a:pt x="2513757" y="4623439"/>
                  <a:pt x="2550150" y="4587046"/>
                  <a:pt x="2550150" y="4542159"/>
                </a:cubicBezTo>
                <a:cubicBezTo>
                  <a:pt x="2550150" y="4497272"/>
                  <a:pt x="2513757" y="4460879"/>
                  <a:pt x="2468870" y="4460879"/>
                </a:cubicBezTo>
                <a:close/>
              </a:path>
            </a:pathLst>
          </a:custGeom>
          <a:solidFill>
            <a:schemeClr val="tx1"/>
          </a:solidFill>
          <a:ln w="10160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BBD1D699-E97F-48D9-A02E-096803FF014D}"/>
              </a:ext>
            </a:extLst>
          </p:cNvPr>
          <p:cNvSpPr/>
          <p:nvPr/>
        </p:nvSpPr>
        <p:spPr>
          <a:xfrm>
            <a:off x="1293950" y="602108"/>
            <a:ext cx="942975" cy="942975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Gráfico 11">
            <a:extLst>
              <a:ext uri="{FF2B5EF4-FFF2-40B4-BE49-F238E27FC236}">
                <a16:creationId xmlns:a16="http://schemas.microsoft.com/office/drawing/2014/main" id="{F695B078-28CE-45B1-BD16-38FD90664B74}"/>
              </a:ext>
            </a:extLst>
          </p:cNvPr>
          <p:cNvSpPr/>
          <p:nvPr/>
        </p:nvSpPr>
        <p:spPr>
          <a:xfrm>
            <a:off x="1530626" y="770662"/>
            <a:ext cx="469624" cy="589736"/>
          </a:xfrm>
          <a:custGeom>
            <a:avLst/>
            <a:gdLst>
              <a:gd name="connsiteX0" fmla="*/ 3587961 w 3883332"/>
              <a:gd name="connsiteY0" fmla="*/ 4315094 h 4876546"/>
              <a:gd name="connsiteX1" fmla="*/ 3587961 w 3883332"/>
              <a:gd name="connsiteY1" fmla="*/ 4795226 h 4876546"/>
              <a:gd name="connsiteX2" fmla="*/ 3506681 w 3883332"/>
              <a:gd name="connsiteY2" fmla="*/ 4876506 h 4876546"/>
              <a:gd name="connsiteX3" fmla="*/ 3425401 w 3883332"/>
              <a:gd name="connsiteY3" fmla="*/ 4795226 h 4876546"/>
              <a:gd name="connsiteX4" fmla="*/ 3425401 w 3883332"/>
              <a:gd name="connsiteY4" fmla="*/ 4315094 h 4876546"/>
              <a:gd name="connsiteX5" fmla="*/ 2749019 w 3883332"/>
              <a:gd name="connsiteY5" fmla="*/ 3638733 h 4876546"/>
              <a:gd name="connsiteX6" fmla="*/ 2319678 w 3883332"/>
              <a:gd name="connsiteY6" fmla="*/ 3397646 h 4876546"/>
              <a:gd name="connsiteX7" fmla="*/ 2346815 w 3883332"/>
              <a:gd name="connsiteY7" fmla="*/ 3285957 h 4876546"/>
              <a:gd name="connsiteX8" fmla="*/ 2458504 w 3883332"/>
              <a:gd name="connsiteY8" fmla="*/ 3313095 h 4876546"/>
              <a:gd name="connsiteX9" fmla="*/ 2749019 w 3883332"/>
              <a:gd name="connsiteY9" fmla="*/ 3476173 h 4876546"/>
              <a:gd name="connsiteX10" fmla="*/ 3587961 w 3883332"/>
              <a:gd name="connsiteY10" fmla="*/ 4315094 h 4876546"/>
              <a:gd name="connsiteX11" fmla="*/ 3826477 w 3883332"/>
              <a:gd name="connsiteY11" fmla="*/ 2822367 h 4876546"/>
              <a:gd name="connsiteX12" fmla="*/ 3808798 w 3883332"/>
              <a:gd name="connsiteY12" fmla="*/ 2429185 h 4876546"/>
              <a:gd name="connsiteX13" fmla="*/ 3653269 w 3883332"/>
              <a:gd name="connsiteY13" fmla="*/ 2237730 h 4876546"/>
              <a:gd name="connsiteX14" fmla="*/ 3622464 w 3883332"/>
              <a:gd name="connsiteY14" fmla="*/ 2083653 h 4876546"/>
              <a:gd name="connsiteX15" fmla="*/ 3714402 w 3883332"/>
              <a:gd name="connsiteY15" fmla="*/ 1778610 h 4876546"/>
              <a:gd name="connsiteX16" fmla="*/ 3580676 w 3883332"/>
              <a:gd name="connsiteY16" fmla="*/ 1408034 h 4876546"/>
              <a:gd name="connsiteX17" fmla="*/ 3397938 w 3883332"/>
              <a:gd name="connsiteY17" fmla="*/ 1285027 h 4876546"/>
              <a:gd name="connsiteX18" fmla="*/ 3328007 w 3883332"/>
              <a:gd name="connsiteY18" fmla="*/ 1099891 h 4876546"/>
              <a:gd name="connsiteX19" fmla="*/ 3015302 w 3883332"/>
              <a:gd name="connsiteY19" fmla="*/ 678566 h 4876546"/>
              <a:gd name="connsiteX20" fmla="*/ 2934490 w 3883332"/>
              <a:gd name="connsiteY20" fmla="*/ 675132 h 4876546"/>
              <a:gd name="connsiteX21" fmla="*/ 2654937 w 3883332"/>
              <a:gd name="connsiteY21" fmla="*/ 440954 h 4876546"/>
              <a:gd name="connsiteX22" fmla="*/ 2649238 w 3883332"/>
              <a:gd name="connsiteY22" fmla="*/ 412618 h 4876546"/>
              <a:gd name="connsiteX23" fmla="*/ 2152678 w 3883332"/>
              <a:gd name="connsiteY23" fmla="*/ 189636 h 4876546"/>
              <a:gd name="connsiteX24" fmla="*/ 1942203 w 3883332"/>
              <a:gd name="connsiteY24" fmla="*/ 162479 h 4876546"/>
              <a:gd name="connsiteX25" fmla="*/ 1874314 w 3883332"/>
              <a:gd name="connsiteY25" fmla="*/ 96012 h 4876546"/>
              <a:gd name="connsiteX26" fmla="*/ 1400147 w 3883332"/>
              <a:gd name="connsiteY26" fmla="*/ 96012 h 4876546"/>
              <a:gd name="connsiteX27" fmla="*/ 1251831 w 3883332"/>
              <a:gd name="connsiteY27" fmla="*/ 241229 h 4876546"/>
              <a:gd name="connsiteX28" fmla="*/ 1157638 w 3883332"/>
              <a:gd name="connsiteY28" fmla="*/ 288737 h 4876546"/>
              <a:gd name="connsiteX29" fmla="*/ 851009 w 3883332"/>
              <a:gd name="connsiteY29" fmla="*/ 339425 h 4876546"/>
              <a:gd name="connsiteX30" fmla="*/ 496049 w 3883332"/>
              <a:gd name="connsiteY30" fmla="*/ 885647 h 4876546"/>
              <a:gd name="connsiteX31" fmla="*/ 556278 w 3883332"/>
              <a:gd name="connsiteY31" fmla="*/ 1101883 h 4876546"/>
              <a:gd name="connsiteX32" fmla="*/ 487687 w 3883332"/>
              <a:gd name="connsiteY32" fmla="*/ 1283960 h 4876546"/>
              <a:gd name="connsiteX33" fmla="*/ 301526 w 3883332"/>
              <a:gd name="connsiteY33" fmla="*/ 1409294 h 4876546"/>
              <a:gd name="connsiteX34" fmla="*/ 169039 w 3883332"/>
              <a:gd name="connsiteY34" fmla="*/ 1776466 h 4876546"/>
              <a:gd name="connsiteX35" fmla="*/ 262064 w 3883332"/>
              <a:gd name="connsiteY35" fmla="*/ 2085167 h 4876546"/>
              <a:gd name="connsiteX36" fmla="*/ 231818 w 3883332"/>
              <a:gd name="connsiteY36" fmla="*/ 2236480 h 4876546"/>
              <a:gd name="connsiteX37" fmla="*/ 73860 w 3883332"/>
              <a:gd name="connsiteY37" fmla="*/ 2430922 h 4876546"/>
              <a:gd name="connsiteX38" fmla="*/ 56334 w 3883332"/>
              <a:gd name="connsiteY38" fmla="*/ 2820508 h 4876546"/>
              <a:gd name="connsiteX39" fmla="*/ 208460 w 3883332"/>
              <a:gd name="connsiteY39" fmla="*/ 3046070 h 4876546"/>
              <a:gd name="connsiteX40" fmla="*/ 199946 w 3883332"/>
              <a:gd name="connsiteY40" fmla="*/ 3241782 h 4876546"/>
              <a:gd name="connsiteX41" fmla="*/ 177421 w 3883332"/>
              <a:gd name="connsiteY41" fmla="*/ 3269702 h 4876546"/>
              <a:gd name="connsiteX42" fmla="*/ 207566 w 3883332"/>
              <a:gd name="connsiteY42" fmla="*/ 3775162 h 4876546"/>
              <a:gd name="connsiteX43" fmla="*/ 264432 w 3883332"/>
              <a:gd name="connsiteY43" fmla="*/ 3798367 h 4876546"/>
              <a:gd name="connsiteX44" fmla="*/ 321317 w 3883332"/>
              <a:gd name="connsiteY44" fmla="*/ 3659012 h 4876546"/>
              <a:gd name="connsiteX45" fmla="*/ 303974 w 3883332"/>
              <a:gd name="connsiteY45" fmla="*/ 3371739 h 4876546"/>
              <a:gd name="connsiteX46" fmla="*/ 326489 w 3883332"/>
              <a:gd name="connsiteY46" fmla="*/ 3343829 h 4876546"/>
              <a:gd name="connsiteX47" fmla="*/ 343243 w 3883332"/>
              <a:gd name="connsiteY47" fmla="*/ 2955188 h 4876546"/>
              <a:gd name="connsiteX48" fmla="*/ 191107 w 3883332"/>
              <a:gd name="connsiteY48" fmla="*/ 2729616 h 4876546"/>
              <a:gd name="connsiteX49" fmla="*/ 200027 w 3883332"/>
              <a:gd name="connsiteY49" fmla="*/ 2533416 h 4876546"/>
              <a:gd name="connsiteX50" fmla="*/ 357995 w 3883332"/>
              <a:gd name="connsiteY50" fmla="*/ 2338974 h 4876546"/>
              <a:gd name="connsiteX51" fmla="*/ 417715 w 3883332"/>
              <a:gd name="connsiteY51" fmla="*/ 2038269 h 4876546"/>
              <a:gd name="connsiteX52" fmla="*/ 324680 w 3883332"/>
              <a:gd name="connsiteY52" fmla="*/ 1729557 h 4876546"/>
              <a:gd name="connsiteX53" fmla="*/ 392305 w 3883332"/>
              <a:gd name="connsiteY53" fmla="*/ 1544147 h 4876546"/>
              <a:gd name="connsiteX54" fmla="*/ 578457 w 3883332"/>
              <a:gd name="connsiteY54" fmla="*/ 1418824 h 4876546"/>
              <a:gd name="connsiteX55" fmla="*/ 712874 w 3883332"/>
              <a:gd name="connsiteY55" fmla="*/ 1058276 h 4876546"/>
              <a:gd name="connsiteX56" fmla="*/ 652645 w 3883332"/>
              <a:gd name="connsiteY56" fmla="*/ 842040 h 4876546"/>
              <a:gd name="connsiteX57" fmla="*/ 877527 w 3883332"/>
              <a:gd name="connsiteY57" fmla="*/ 499801 h 4876546"/>
              <a:gd name="connsiteX58" fmla="*/ 1184166 w 3883332"/>
              <a:gd name="connsiteY58" fmla="*/ 449113 h 4876546"/>
              <a:gd name="connsiteX59" fmla="*/ 1365562 w 3883332"/>
              <a:gd name="connsiteY59" fmla="*/ 357388 h 4876546"/>
              <a:gd name="connsiteX60" fmla="*/ 1513878 w 3883332"/>
              <a:gd name="connsiteY60" fmla="*/ 212161 h 4876546"/>
              <a:gd name="connsiteX61" fmla="*/ 1760583 w 3883332"/>
              <a:gd name="connsiteY61" fmla="*/ 212161 h 4876546"/>
              <a:gd name="connsiteX62" fmla="*/ 1828472 w 3883332"/>
              <a:gd name="connsiteY62" fmla="*/ 278638 h 4876546"/>
              <a:gd name="connsiteX63" fmla="*/ 2232373 w 3883332"/>
              <a:gd name="connsiteY63" fmla="*/ 331328 h 4876546"/>
              <a:gd name="connsiteX64" fmla="*/ 2489878 w 3883332"/>
              <a:gd name="connsiteY64" fmla="*/ 444683 h 4876546"/>
              <a:gd name="connsiteX65" fmla="*/ 2495578 w 3883332"/>
              <a:gd name="connsiteY65" fmla="*/ 473019 h 4876546"/>
              <a:gd name="connsiteX66" fmla="*/ 2927581 w 3883332"/>
              <a:gd name="connsiteY66" fmla="*/ 837560 h 4876546"/>
              <a:gd name="connsiteX67" fmla="*/ 3008394 w 3883332"/>
              <a:gd name="connsiteY67" fmla="*/ 840994 h 4876546"/>
              <a:gd name="connsiteX68" fmla="*/ 3171340 w 3883332"/>
              <a:gd name="connsiteY68" fmla="*/ 1056559 h 4876546"/>
              <a:gd name="connsiteX69" fmla="*/ 3307159 w 3883332"/>
              <a:gd name="connsiteY69" fmla="*/ 1419891 h 4876546"/>
              <a:gd name="connsiteX70" fmla="*/ 3489896 w 3883332"/>
              <a:gd name="connsiteY70" fmla="*/ 1542898 h 4876546"/>
              <a:gd name="connsiteX71" fmla="*/ 3558751 w 3883332"/>
              <a:gd name="connsiteY71" fmla="*/ 1731701 h 4876546"/>
              <a:gd name="connsiteX72" fmla="*/ 3466813 w 3883332"/>
              <a:gd name="connsiteY72" fmla="*/ 2036755 h 4876546"/>
              <a:gd name="connsiteX73" fmla="*/ 3527102 w 3883332"/>
              <a:gd name="connsiteY73" fmla="*/ 2340224 h 4876546"/>
              <a:gd name="connsiteX74" fmla="*/ 3682632 w 3883332"/>
              <a:gd name="connsiteY74" fmla="*/ 2531679 h 4876546"/>
              <a:gd name="connsiteX75" fmla="*/ 3691715 w 3883332"/>
              <a:gd name="connsiteY75" fmla="*/ 2731476 h 4876546"/>
              <a:gd name="connsiteX76" fmla="*/ 3542088 w 3883332"/>
              <a:gd name="connsiteY76" fmla="*/ 2953340 h 4876546"/>
              <a:gd name="connsiteX77" fmla="*/ 3559005 w 3883332"/>
              <a:gd name="connsiteY77" fmla="*/ 3345566 h 4876546"/>
              <a:gd name="connsiteX78" fmla="*/ 3622840 w 3883332"/>
              <a:gd name="connsiteY78" fmla="*/ 3460527 h 4876546"/>
              <a:gd name="connsiteX79" fmla="*/ 3719583 w 3883332"/>
              <a:gd name="connsiteY79" fmla="*/ 3522604 h 4876546"/>
              <a:gd name="connsiteX80" fmla="*/ 3781661 w 3883332"/>
              <a:gd name="connsiteY80" fmla="*/ 3425861 h 4876546"/>
              <a:gd name="connsiteX81" fmla="*/ 3685527 w 3883332"/>
              <a:gd name="connsiteY81" fmla="*/ 3243519 h 4876546"/>
              <a:gd name="connsiteX82" fmla="*/ 3676851 w 3883332"/>
              <a:gd name="connsiteY82" fmla="*/ 3044221 h 4876546"/>
              <a:gd name="connsiteX83" fmla="*/ 2995003 w 3883332"/>
              <a:gd name="connsiteY83" fmla="*/ 3899256 h 4876546"/>
              <a:gd name="connsiteX84" fmla="*/ 1368183 w 3883332"/>
              <a:gd name="connsiteY84" fmla="*/ 3581675 h 4876546"/>
              <a:gd name="connsiteX85" fmla="*/ 1635534 w 3883332"/>
              <a:gd name="connsiteY85" fmla="*/ 3177337 h 4876546"/>
              <a:gd name="connsiteX86" fmla="*/ 3029130 w 3883332"/>
              <a:gd name="connsiteY86" fmla="*/ 2143100 h 4876546"/>
              <a:gd name="connsiteX87" fmla="*/ 3029161 w 3883332"/>
              <a:gd name="connsiteY87" fmla="*/ 1719133 h 4876546"/>
              <a:gd name="connsiteX88" fmla="*/ 2216361 w 3883332"/>
              <a:gd name="connsiteY88" fmla="*/ 906333 h 4876546"/>
              <a:gd name="connsiteX89" fmla="*/ 1937489 w 3883332"/>
              <a:gd name="connsiteY89" fmla="*/ 906333 h 4876546"/>
              <a:gd name="connsiteX90" fmla="*/ 1308504 w 3883332"/>
              <a:gd name="connsiteY90" fmla="*/ 1298743 h 4876546"/>
              <a:gd name="connsiteX91" fmla="*/ 1252532 w 3883332"/>
              <a:gd name="connsiteY91" fmla="*/ 1651132 h 4876546"/>
              <a:gd name="connsiteX92" fmla="*/ 802271 w 3883332"/>
              <a:gd name="connsiteY92" fmla="*/ 2175805 h 4876546"/>
              <a:gd name="connsiteX93" fmla="*/ 775480 w 3883332"/>
              <a:gd name="connsiteY93" fmla="*/ 2287585 h 4876546"/>
              <a:gd name="connsiteX94" fmla="*/ 887260 w 3883332"/>
              <a:gd name="connsiteY94" fmla="*/ 2314377 h 4876546"/>
              <a:gd name="connsiteX95" fmla="*/ 1412359 w 3883332"/>
              <a:gd name="connsiteY95" fmla="*/ 1680810 h 4876546"/>
              <a:gd name="connsiteX96" fmla="*/ 1457988 w 3883332"/>
              <a:gd name="connsiteY96" fmla="*/ 1362629 h 4876546"/>
              <a:gd name="connsiteX97" fmla="*/ 1937489 w 3883332"/>
              <a:gd name="connsiteY97" fmla="*/ 1068913 h 4876546"/>
              <a:gd name="connsiteX98" fmla="*/ 2216361 w 3883332"/>
              <a:gd name="connsiteY98" fmla="*/ 1068913 h 4876546"/>
              <a:gd name="connsiteX99" fmla="*/ 2866601 w 3883332"/>
              <a:gd name="connsiteY99" fmla="*/ 1719153 h 4876546"/>
              <a:gd name="connsiteX100" fmla="*/ 2866601 w 3883332"/>
              <a:gd name="connsiteY100" fmla="*/ 2134616 h 4876546"/>
              <a:gd name="connsiteX101" fmla="*/ 1942041 w 3883332"/>
              <a:gd name="connsiteY101" fmla="*/ 3059176 h 4876546"/>
              <a:gd name="connsiteX102" fmla="*/ 1100264 w 3883332"/>
              <a:gd name="connsiteY102" fmla="*/ 2517618 h 4876546"/>
              <a:gd name="connsiteX103" fmla="*/ 992599 w 3883332"/>
              <a:gd name="connsiteY103" fmla="*/ 2477364 h 4876546"/>
              <a:gd name="connsiteX104" fmla="*/ 952345 w 3883332"/>
              <a:gd name="connsiteY104" fmla="*/ 2585029 h 4876546"/>
              <a:gd name="connsiteX105" fmla="*/ 1474670 w 3883332"/>
              <a:gd name="connsiteY105" fmla="*/ 3115544 h 4876546"/>
              <a:gd name="connsiteX106" fmla="*/ 1474670 w 3883332"/>
              <a:gd name="connsiteY106" fmla="*/ 3137459 h 4876546"/>
              <a:gd name="connsiteX107" fmla="*/ 1135052 w 3883332"/>
              <a:gd name="connsiteY107" fmla="*/ 3476214 h 4876546"/>
              <a:gd name="connsiteX108" fmla="*/ 296110 w 3883332"/>
              <a:gd name="connsiteY108" fmla="*/ 4315135 h 4876546"/>
              <a:gd name="connsiteX109" fmla="*/ 296110 w 3883332"/>
              <a:gd name="connsiteY109" fmla="*/ 4795266 h 4876546"/>
              <a:gd name="connsiteX110" fmla="*/ 377390 w 3883332"/>
              <a:gd name="connsiteY110" fmla="*/ 4876546 h 4876546"/>
              <a:gd name="connsiteX111" fmla="*/ 458670 w 3883332"/>
              <a:gd name="connsiteY111" fmla="*/ 4795266 h 4876546"/>
              <a:gd name="connsiteX112" fmla="*/ 458670 w 3883332"/>
              <a:gd name="connsiteY112" fmla="*/ 4315135 h 4876546"/>
              <a:gd name="connsiteX113" fmla="*/ 1135052 w 3883332"/>
              <a:gd name="connsiteY113" fmla="*/ 3638774 h 4876546"/>
              <a:gd name="connsiteX114" fmla="*/ 1179421 w 3883332"/>
              <a:gd name="connsiteY114" fmla="*/ 3636752 h 4876546"/>
              <a:gd name="connsiteX115" fmla="*/ 3038579 w 3883332"/>
              <a:gd name="connsiteY115" fmla="*/ 4055892 h 4876546"/>
              <a:gd name="connsiteX116" fmla="*/ 3095099 w 3883332"/>
              <a:gd name="connsiteY116" fmla="*/ 3955796 h 4876546"/>
              <a:gd name="connsiteX117" fmla="*/ 2995003 w 3883332"/>
              <a:gd name="connsiteY117" fmla="*/ 3899256 h 4876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3883332" h="4876546">
                <a:moveTo>
                  <a:pt x="3587961" y="4315094"/>
                </a:moveTo>
                <a:lnTo>
                  <a:pt x="3587961" y="4795226"/>
                </a:lnTo>
                <a:cubicBezTo>
                  <a:pt x="3587961" y="4840113"/>
                  <a:pt x="3551568" y="4876506"/>
                  <a:pt x="3506681" y="4876506"/>
                </a:cubicBezTo>
                <a:cubicBezTo>
                  <a:pt x="3461794" y="4876506"/>
                  <a:pt x="3425401" y="4840113"/>
                  <a:pt x="3425401" y="4795226"/>
                </a:cubicBezTo>
                <a:lnTo>
                  <a:pt x="3425401" y="4315094"/>
                </a:lnTo>
                <a:cubicBezTo>
                  <a:pt x="3425401" y="3941257"/>
                  <a:pt x="3122887" y="3638733"/>
                  <a:pt x="2749019" y="3638733"/>
                </a:cubicBezTo>
                <a:cubicBezTo>
                  <a:pt x="2572123" y="3638733"/>
                  <a:pt x="2411615" y="3548614"/>
                  <a:pt x="2319678" y="3397646"/>
                </a:cubicBezTo>
                <a:cubicBezTo>
                  <a:pt x="2296320" y="3359313"/>
                  <a:pt x="2308471" y="3309305"/>
                  <a:pt x="2346815" y="3285957"/>
                </a:cubicBezTo>
                <a:cubicBezTo>
                  <a:pt x="2385128" y="3262579"/>
                  <a:pt x="2435146" y="3274741"/>
                  <a:pt x="2458504" y="3313095"/>
                </a:cubicBezTo>
                <a:cubicBezTo>
                  <a:pt x="2520703" y="3415213"/>
                  <a:pt x="2629314" y="3476173"/>
                  <a:pt x="2749019" y="3476173"/>
                </a:cubicBezTo>
                <a:cubicBezTo>
                  <a:pt x="3212691" y="3476153"/>
                  <a:pt x="3587961" y="3851382"/>
                  <a:pt x="3587961" y="4315094"/>
                </a:cubicBezTo>
                <a:close/>
                <a:moveTo>
                  <a:pt x="3826477" y="2822367"/>
                </a:moveTo>
                <a:cubicBezTo>
                  <a:pt x="3908346" y="2700985"/>
                  <a:pt x="3901234" y="2542977"/>
                  <a:pt x="3808798" y="2429185"/>
                </a:cubicBezTo>
                <a:lnTo>
                  <a:pt x="3653269" y="2237730"/>
                </a:lnTo>
                <a:cubicBezTo>
                  <a:pt x="3617983" y="2194306"/>
                  <a:pt x="3606482" y="2136709"/>
                  <a:pt x="3622464" y="2083653"/>
                </a:cubicBezTo>
                <a:lnTo>
                  <a:pt x="3714402" y="1778610"/>
                </a:lnTo>
                <a:cubicBezTo>
                  <a:pt x="3756444" y="1639113"/>
                  <a:pt x="3702698" y="1490177"/>
                  <a:pt x="3580676" y="1408034"/>
                </a:cubicBezTo>
                <a:lnTo>
                  <a:pt x="3397938" y="1285027"/>
                </a:lnTo>
                <a:cubicBezTo>
                  <a:pt x="3336856" y="1243909"/>
                  <a:pt x="3308764" y="1169518"/>
                  <a:pt x="3328007" y="1099891"/>
                </a:cubicBezTo>
                <a:cubicBezTo>
                  <a:pt x="3385066" y="893663"/>
                  <a:pt x="3233194" y="687863"/>
                  <a:pt x="3015302" y="678566"/>
                </a:cubicBezTo>
                <a:lnTo>
                  <a:pt x="2934490" y="675132"/>
                </a:lnTo>
                <a:cubicBezTo>
                  <a:pt x="2796456" y="669260"/>
                  <a:pt x="2681506" y="572953"/>
                  <a:pt x="2654937" y="440954"/>
                </a:cubicBezTo>
                <a:lnTo>
                  <a:pt x="2649238" y="412618"/>
                </a:lnTo>
                <a:cubicBezTo>
                  <a:pt x="2604066" y="188123"/>
                  <a:pt x="2349619" y="78872"/>
                  <a:pt x="2152678" y="189636"/>
                </a:cubicBezTo>
                <a:cubicBezTo>
                  <a:pt x="2084331" y="228072"/>
                  <a:pt x="1997789" y="216906"/>
                  <a:pt x="1942203" y="162479"/>
                </a:cubicBezTo>
                <a:lnTo>
                  <a:pt x="1874314" y="96012"/>
                </a:lnTo>
                <a:cubicBezTo>
                  <a:pt x="1743585" y="-32004"/>
                  <a:pt x="1530876" y="-32004"/>
                  <a:pt x="1400147" y="96012"/>
                </a:cubicBezTo>
                <a:lnTo>
                  <a:pt x="1251831" y="241229"/>
                </a:lnTo>
                <a:cubicBezTo>
                  <a:pt x="1226167" y="266365"/>
                  <a:pt x="1193594" y="282783"/>
                  <a:pt x="1157638" y="288737"/>
                </a:cubicBezTo>
                <a:lnTo>
                  <a:pt x="851009" y="339425"/>
                </a:lnTo>
                <a:cubicBezTo>
                  <a:pt x="590944" y="382433"/>
                  <a:pt x="426859" y="637184"/>
                  <a:pt x="496049" y="885647"/>
                </a:cubicBezTo>
                <a:lnTo>
                  <a:pt x="556278" y="1101883"/>
                </a:lnTo>
                <a:cubicBezTo>
                  <a:pt x="575348" y="1170341"/>
                  <a:pt x="547794" y="1243513"/>
                  <a:pt x="487687" y="1283960"/>
                </a:cubicBezTo>
                <a:lnTo>
                  <a:pt x="301526" y="1409294"/>
                </a:lnTo>
                <a:cubicBezTo>
                  <a:pt x="180632" y="1490696"/>
                  <a:pt x="127383" y="1638249"/>
                  <a:pt x="169039" y="1776466"/>
                </a:cubicBezTo>
                <a:lnTo>
                  <a:pt x="262064" y="2085167"/>
                </a:lnTo>
                <a:cubicBezTo>
                  <a:pt x="277761" y="2137268"/>
                  <a:pt x="266464" y="2193829"/>
                  <a:pt x="231818" y="2236480"/>
                </a:cubicBezTo>
                <a:lnTo>
                  <a:pt x="73860" y="2430922"/>
                </a:lnTo>
                <a:cubicBezTo>
                  <a:pt x="-17742" y="2543678"/>
                  <a:pt x="-24783" y="2700244"/>
                  <a:pt x="56334" y="2820508"/>
                </a:cubicBezTo>
                <a:lnTo>
                  <a:pt x="208460" y="3046070"/>
                </a:lnTo>
                <a:cubicBezTo>
                  <a:pt x="249131" y="3106380"/>
                  <a:pt x="245707" y="3185028"/>
                  <a:pt x="199946" y="3241782"/>
                </a:cubicBezTo>
                <a:lnTo>
                  <a:pt x="177421" y="3269702"/>
                </a:lnTo>
                <a:cubicBezTo>
                  <a:pt x="55186" y="3421329"/>
                  <a:pt x="68140" y="3638642"/>
                  <a:pt x="207566" y="3775162"/>
                </a:cubicBezTo>
                <a:cubicBezTo>
                  <a:pt x="223395" y="3790645"/>
                  <a:pt x="243919" y="3798367"/>
                  <a:pt x="264432" y="3798367"/>
                </a:cubicBezTo>
                <a:cubicBezTo>
                  <a:pt x="336679" y="3798367"/>
                  <a:pt x="373448" y="3710066"/>
                  <a:pt x="321317" y="3659012"/>
                </a:cubicBezTo>
                <a:cubicBezTo>
                  <a:pt x="241998" y="3581349"/>
                  <a:pt x="234561" y="3457844"/>
                  <a:pt x="303974" y="3371739"/>
                </a:cubicBezTo>
                <a:lnTo>
                  <a:pt x="326489" y="3343829"/>
                </a:lnTo>
                <a:cubicBezTo>
                  <a:pt x="417309" y="3231185"/>
                  <a:pt x="424055" y="3075005"/>
                  <a:pt x="343243" y="2955188"/>
                </a:cubicBezTo>
                <a:lnTo>
                  <a:pt x="191107" y="2729616"/>
                </a:lnTo>
                <a:cubicBezTo>
                  <a:pt x="150284" y="2669093"/>
                  <a:pt x="153870" y="2590241"/>
                  <a:pt x="200027" y="2533416"/>
                </a:cubicBezTo>
                <a:lnTo>
                  <a:pt x="357995" y="2338974"/>
                </a:lnTo>
                <a:cubicBezTo>
                  <a:pt x="426646" y="2254453"/>
                  <a:pt x="448978" y="2142043"/>
                  <a:pt x="417715" y="2038269"/>
                </a:cubicBezTo>
                <a:lnTo>
                  <a:pt x="324680" y="1729557"/>
                </a:lnTo>
                <a:cubicBezTo>
                  <a:pt x="303720" y="1660002"/>
                  <a:pt x="330898" y="1585488"/>
                  <a:pt x="392305" y="1544147"/>
                </a:cubicBezTo>
                <a:lnTo>
                  <a:pt x="578457" y="1418824"/>
                </a:lnTo>
                <a:cubicBezTo>
                  <a:pt x="696760" y="1339210"/>
                  <a:pt x="750770" y="1194308"/>
                  <a:pt x="712874" y="1058276"/>
                </a:cubicBezTo>
                <a:lnTo>
                  <a:pt x="652645" y="842040"/>
                </a:lnTo>
                <a:cubicBezTo>
                  <a:pt x="608287" y="682823"/>
                  <a:pt x="716470" y="526430"/>
                  <a:pt x="877527" y="499801"/>
                </a:cubicBezTo>
                <a:lnTo>
                  <a:pt x="1184166" y="449113"/>
                </a:lnTo>
                <a:cubicBezTo>
                  <a:pt x="1253203" y="437703"/>
                  <a:pt x="1315931" y="405983"/>
                  <a:pt x="1365562" y="357388"/>
                </a:cubicBezTo>
                <a:lnTo>
                  <a:pt x="1513878" y="212161"/>
                </a:lnTo>
                <a:cubicBezTo>
                  <a:pt x="1581889" y="145572"/>
                  <a:pt x="1692572" y="145552"/>
                  <a:pt x="1760583" y="212161"/>
                </a:cubicBezTo>
                <a:lnTo>
                  <a:pt x="1828472" y="278638"/>
                </a:lnTo>
                <a:cubicBezTo>
                  <a:pt x="1935366" y="383276"/>
                  <a:pt x="2101461" y="404957"/>
                  <a:pt x="2232373" y="331328"/>
                </a:cubicBezTo>
                <a:cubicBezTo>
                  <a:pt x="2336889" y="272501"/>
                  <a:pt x="2467262" y="332354"/>
                  <a:pt x="2489878" y="444683"/>
                </a:cubicBezTo>
                <a:lnTo>
                  <a:pt x="2495578" y="473019"/>
                </a:lnTo>
                <a:cubicBezTo>
                  <a:pt x="2536929" y="678576"/>
                  <a:pt x="2714577" y="828477"/>
                  <a:pt x="2927581" y="837560"/>
                </a:cubicBezTo>
                <a:lnTo>
                  <a:pt x="3008394" y="840994"/>
                </a:lnTo>
                <a:cubicBezTo>
                  <a:pt x="3121861" y="845820"/>
                  <a:pt x="3200489" y="951230"/>
                  <a:pt x="3171340" y="1056559"/>
                </a:cubicBezTo>
                <a:cubicBezTo>
                  <a:pt x="3133423" y="1193658"/>
                  <a:pt x="3188012" y="1339667"/>
                  <a:pt x="3307159" y="1419891"/>
                </a:cubicBezTo>
                <a:lnTo>
                  <a:pt x="3489896" y="1542898"/>
                </a:lnTo>
                <a:cubicBezTo>
                  <a:pt x="3552431" y="1584991"/>
                  <a:pt x="3580107" y="1660865"/>
                  <a:pt x="3558751" y="1731701"/>
                </a:cubicBezTo>
                <a:lnTo>
                  <a:pt x="3466813" y="2036755"/>
                </a:lnTo>
                <a:cubicBezTo>
                  <a:pt x="3435266" y="2141474"/>
                  <a:pt x="3457791" y="2254921"/>
                  <a:pt x="3527102" y="2340224"/>
                </a:cubicBezTo>
                <a:lnTo>
                  <a:pt x="3682632" y="2531679"/>
                </a:lnTo>
                <a:cubicBezTo>
                  <a:pt x="3729642" y="2589540"/>
                  <a:pt x="3733279" y="2669835"/>
                  <a:pt x="3691715" y="2731476"/>
                </a:cubicBezTo>
                <a:lnTo>
                  <a:pt x="3542088" y="2953340"/>
                </a:lnTo>
                <a:cubicBezTo>
                  <a:pt x="3460544" y="3074243"/>
                  <a:pt x="3467341" y="3231876"/>
                  <a:pt x="3559005" y="3345566"/>
                </a:cubicBezTo>
                <a:cubicBezTo>
                  <a:pt x="3583490" y="3375914"/>
                  <a:pt x="3610740" y="3405023"/>
                  <a:pt x="3622840" y="3460527"/>
                </a:cubicBezTo>
                <a:cubicBezTo>
                  <a:pt x="3632421" y="3504387"/>
                  <a:pt x="3675733" y="3532155"/>
                  <a:pt x="3719583" y="3522604"/>
                </a:cubicBezTo>
                <a:cubicBezTo>
                  <a:pt x="3763434" y="3513033"/>
                  <a:pt x="3791232" y="3469721"/>
                  <a:pt x="3781661" y="3425861"/>
                </a:cubicBezTo>
                <a:cubicBezTo>
                  <a:pt x="3760955" y="3331027"/>
                  <a:pt x="3713365" y="3278033"/>
                  <a:pt x="3685527" y="3243519"/>
                </a:cubicBezTo>
                <a:cubicBezTo>
                  <a:pt x="3638923" y="3185729"/>
                  <a:pt x="3635438" y="3105628"/>
                  <a:pt x="3676851" y="3044221"/>
                </a:cubicBezTo>
                <a:close/>
                <a:moveTo>
                  <a:pt x="2995003" y="3899256"/>
                </a:moveTo>
                <a:cubicBezTo>
                  <a:pt x="2406576" y="4062933"/>
                  <a:pt x="1822183" y="3934491"/>
                  <a:pt x="1368183" y="3581675"/>
                </a:cubicBezTo>
                <a:cubicBezTo>
                  <a:pt x="1515432" y="3504489"/>
                  <a:pt x="1621574" y="3355564"/>
                  <a:pt x="1635534" y="3177337"/>
                </a:cubicBezTo>
                <a:cubicBezTo>
                  <a:pt x="2329238" y="3382142"/>
                  <a:pt x="3023563" y="2861168"/>
                  <a:pt x="3029130" y="2143100"/>
                </a:cubicBezTo>
                <a:cubicBezTo>
                  <a:pt x="3029181" y="2141291"/>
                  <a:pt x="3029161" y="1720942"/>
                  <a:pt x="3029161" y="1719133"/>
                </a:cubicBezTo>
                <a:cubicBezTo>
                  <a:pt x="3029161" y="1270955"/>
                  <a:pt x="2664539" y="906333"/>
                  <a:pt x="2216361" y="906333"/>
                </a:cubicBezTo>
                <a:lnTo>
                  <a:pt x="1937489" y="906333"/>
                </a:lnTo>
                <a:cubicBezTo>
                  <a:pt x="1661543" y="906333"/>
                  <a:pt x="1408773" y="1064026"/>
                  <a:pt x="1308504" y="1298743"/>
                </a:cubicBezTo>
                <a:cubicBezTo>
                  <a:pt x="1247269" y="1442060"/>
                  <a:pt x="1273543" y="1537909"/>
                  <a:pt x="1252532" y="1651132"/>
                </a:cubicBezTo>
                <a:cubicBezTo>
                  <a:pt x="1217998" y="1837233"/>
                  <a:pt x="1066503" y="2013753"/>
                  <a:pt x="802271" y="2175805"/>
                </a:cubicBezTo>
                <a:cubicBezTo>
                  <a:pt x="764009" y="2199274"/>
                  <a:pt x="752010" y="2249312"/>
                  <a:pt x="775480" y="2287585"/>
                </a:cubicBezTo>
                <a:cubicBezTo>
                  <a:pt x="798949" y="2325848"/>
                  <a:pt x="848977" y="2337857"/>
                  <a:pt x="887260" y="2314377"/>
                </a:cubicBezTo>
                <a:cubicBezTo>
                  <a:pt x="1192395" y="2127260"/>
                  <a:pt x="1369067" y="1914093"/>
                  <a:pt x="1412359" y="1680810"/>
                </a:cubicBezTo>
                <a:cubicBezTo>
                  <a:pt x="1436560" y="1550548"/>
                  <a:pt x="1410876" y="1472905"/>
                  <a:pt x="1457988" y="1362629"/>
                </a:cubicBezTo>
                <a:cubicBezTo>
                  <a:pt x="1533050" y="1186952"/>
                  <a:pt x="1725744" y="1068913"/>
                  <a:pt x="1937489" y="1068913"/>
                </a:cubicBezTo>
                <a:lnTo>
                  <a:pt x="2216361" y="1068913"/>
                </a:lnTo>
                <a:cubicBezTo>
                  <a:pt x="2574907" y="1068913"/>
                  <a:pt x="2866601" y="1360607"/>
                  <a:pt x="2866601" y="1719153"/>
                </a:cubicBezTo>
                <a:lnTo>
                  <a:pt x="2866601" y="2134616"/>
                </a:lnTo>
                <a:cubicBezTo>
                  <a:pt x="2866601" y="2644425"/>
                  <a:pt x="2451849" y="3059176"/>
                  <a:pt x="1942041" y="3059176"/>
                </a:cubicBezTo>
                <a:cubicBezTo>
                  <a:pt x="1580629" y="3059176"/>
                  <a:pt x="1250206" y="2846598"/>
                  <a:pt x="1100264" y="2517618"/>
                </a:cubicBezTo>
                <a:cubicBezTo>
                  <a:pt x="1081651" y="2476764"/>
                  <a:pt x="1033442" y="2458740"/>
                  <a:pt x="992599" y="2477364"/>
                </a:cubicBezTo>
                <a:cubicBezTo>
                  <a:pt x="951745" y="2495977"/>
                  <a:pt x="933722" y="2544176"/>
                  <a:pt x="952345" y="2585029"/>
                </a:cubicBezTo>
                <a:cubicBezTo>
                  <a:pt x="1060305" y="2821900"/>
                  <a:pt x="1247909" y="3007299"/>
                  <a:pt x="1474670" y="3115544"/>
                </a:cubicBezTo>
                <a:lnTo>
                  <a:pt x="1474670" y="3137459"/>
                </a:lnTo>
                <a:cubicBezTo>
                  <a:pt x="1474670" y="3324850"/>
                  <a:pt x="1322829" y="3476214"/>
                  <a:pt x="1135052" y="3476214"/>
                </a:cubicBezTo>
                <a:cubicBezTo>
                  <a:pt x="670405" y="3476214"/>
                  <a:pt x="296110" y="3852347"/>
                  <a:pt x="296110" y="4315135"/>
                </a:cubicBezTo>
                <a:lnTo>
                  <a:pt x="296110" y="4795266"/>
                </a:lnTo>
                <a:cubicBezTo>
                  <a:pt x="296110" y="4840153"/>
                  <a:pt x="332504" y="4876546"/>
                  <a:pt x="377390" y="4876546"/>
                </a:cubicBezTo>
                <a:cubicBezTo>
                  <a:pt x="422277" y="4876546"/>
                  <a:pt x="458670" y="4840153"/>
                  <a:pt x="458670" y="4795266"/>
                </a:cubicBezTo>
                <a:lnTo>
                  <a:pt x="458670" y="4315135"/>
                </a:lnTo>
                <a:cubicBezTo>
                  <a:pt x="458670" y="3941318"/>
                  <a:pt x="761184" y="3638774"/>
                  <a:pt x="1135052" y="3638774"/>
                </a:cubicBezTo>
                <a:cubicBezTo>
                  <a:pt x="1150018" y="3638774"/>
                  <a:pt x="1164801" y="3638022"/>
                  <a:pt x="1179421" y="3636752"/>
                </a:cubicBezTo>
                <a:cubicBezTo>
                  <a:pt x="1677535" y="4071143"/>
                  <a:pt x="2354669" y="4246159"/>
                  <a:pt x="3038579" y="4055892"/>
                </a:cubicBezTo>
                <a:cubicBezTo>
                  <a:pt x="3081830" y="4043863"/>
                  <a:pt x="3107129" y="3999047"/>
                  <a:pt x="3095099" y="3955796"/>
                </a:cubicBezTo>
                <a:cubicBezTo>
                  <a:pt x="3083070" y="3912525"/>
                  <a:pt x="3038285" y="3887206"/>
                  <a:pt x="2995003" y="3899256"/>
                </a:cubicBezTo>
                <a:close/>
              </a:path>
            </a:pathLst>
          </a:custGeom>
          <a:solidFill>
            <a:schemeClr val="tx1"/>
          </a:solidFill>
          <a:ln w="10160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5E081B5F-C907-4A8F-BA04-9FB57BCF1510}"/>
              </a:ext>
            </a:extLst>
          </p:cNvPr>
          <p:cNvSpPr/>
          <p:nvPr/>
        </p:nvSpPr>
        <p:spPr>
          <a:xfrm>
            <a:off x="1" y="6776341"/>
            <a:ext cx="12192000" cy="816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37C063AF-8D7B-4522-AA33-85B51B13A1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38200" y="2121008"/>
            <a:ext cx="5548493" cy="1806981"/>
          </a:xfrm>
          <a:prstGeom prst="rect">
            <a:avLst/>
          </a:prstGeom>
        </p:spPr>
      </p:pic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B23A09A9-C210-48C4-A72F-8C5AD1CBA4A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3817120"/>
              </p:ext>
            </p:extLst>
          </p:nvPr>
        </p:nvGraphicFramePr>
        <p:xfrm>
          <a:off x="2169029" y="3955189"/>
          <a:ext cx="6480720" cy="26912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9C5E90F5-94BB-452B-BF47-5930A88D2DBE}"/>
              </a:ext>
            </a:extLst>
          </p:cNvPr>
          <p:cNvSpPr/>
          <p:nvPr/>
        </p:nvSpPr>
        <p:spPr>
          <a:xfrm>
            <a:off x="2536164" y="474965"/>
            <a:ext cx="5918025" cy="1171079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0" bIns="360000" rtlCol="0" anchor="ctr"/>
          <a:lstStyle/>
          <a:p>
            <a:r>
              <a:rPr lang="pt-BR" sz="3600" dirty="0">
                <a:latin typeface="Arial" panose="020B0604020202020204" pitchFamily="34" charset="0"/>
                <a:cs typeface="Arial" panose="020B0604020202020204" pitchFamily="34" charset="0"/>
              </a:rPr>
              <a:t>Perfil de Sexo e Raça/Cor 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Cursos selecionados</a:t>
            </a:r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tângulo: Cantos Arredondados 17">
            <a:extLst>
              <a:ext uri="{FF2B5EF4-FFF2-40B4-BE49-F238E27FC236}">
                <a16:creationId xmlns:a16="http://schemas.microsoft.com/office/drawing/2014/main" id="{304FC83B-1889-4356-8FBD-F44241CE7675}"/>
              </a:ext>
            </a:extLst>
          </p:cNvPr>
          <p:cNvSpPr/>
          <p:nvPr/>
        </p:nvSpPr>
        <p:spPr>
          <a:xfrm>
            <a:off x="8992649" y="1607512"/>
            <a:ext cx="2569355" cy="2857484"/>
          </a:xfrm>
          <a:prstGeom prst="roundRect">
            <a:avLst>
              <a:gd name="adj" fmla="val 778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t"/>
          <a:lstStyle/>
          <a:p>
            <a:pPr>
              <a:spcAft>
                <a:spcPts val="600"/>
              </a:spcAft>
              <a:tabLst>
                <a:tab pos="533400" algn="l"/>
              </a:tabLst>
            </a:pPr>
            <a:r>
              <a:rPr lang="pt-B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 cursos voltados para o desenvolvimento científico, tecnológico e de inovação, os estudantes são na maioria do sexo masculino brancos e pardos. Com maior percentual de brancos nas Universidades</a:t>
            </a:r>
          </a:p>
        </p:txBody>
      </p:sp>
      <p:sp>
        <p:nvSpPr>
          <p:cNvPr id="19" name="Forma Livre: Forma 18">
            <a:extLst>
              <a:ext uri="{FF2B5EF4-FFF2-40B4-BE49-F238E27FC236}">
                <a16:creationId xmlns:a16="http://schemas.microsoft.com/office/drawing/2014/main" id="{B85095B6-0071-4C94-BFE0-12D8F880C9B0}"/>
              </a:ext>
            </a:extLst>
          </p:cNvPr>
          <p:cNvSpPr/>
          <p:nvPr/>
        </p:nvSpPr>
        <p:spPr>
          <a:xfrm>
            <a:off x="629996" y="4246201"/>
            <a:ext cx="1000768" cy="1312683"/>
          </a:xfrm>
          <a:custGeom>
            <a:avLst/>
            <a:gdLst>
              <a:gd name="connsiteX0" fmla="*/ 39500 w 1000768"/>
              <a:gd name="connsiteY0" fmla="*/ 152400 h 1312683"/>
              <a:gd name="connsiteX1" fmla="*/ 173814 w 1000768"/>
              <a:gd name="connsiteY1" fmla="*/ 89135 h 1312683"/>
              <a:gd name="connsiteX2" fmla="*/ 39088 w 1000768"/>
              <a:gd name="connsiteY2" fmla="*/ 332731 h 1312683"/>
              <a:gd name="connsiteX3" fmla="*/ 103348 w 1000768"/>
              <a:gd name="connsiteY3" fmla="*/ 636164 h 1312683"/>
              <a:gd name="connsiteX4" fmla="*/ 205738 w 1000768"/>
              <a:gd name="connsiteY4" fmla="*/ 744006 h 1312683"/>
              <a:gd name="connsiteX5" fmla="*/ 165241 w 1000768"/>
              <a:gd name="connsiteY5" fmla="*/ 832440 h 1312683"/>
              <a:gd name="connsiteX6" fmla="*/ 227958 w 1000768"/>
              <a:gd name="connsiteY6" fmla="*/ 1132203 h 1312683"/>
              <a:gd name="connsiteX7" fmla="*/ 374788 w 1000768"/>
              <a:gd name="connsiteY7" fmla="*/ 1254207 h 1312683"/>
              <a:gd name="connsiteX8" fmla="*/ 562251 w 1000768"/>
              <a:gd name="connsiteY8" fmla="*/ 1311985 h 1312683"/>
              <a:gd name="connsiteX9" fmla="*/ 866232 w 1000768"/>
              <a:gd name="connsiteY9" fmla="*/ 1201366 h 1312683"/>
              <a:gd name="connsiteX10" fmla="*/ 1000066 w 1000768"/>
              <a:gd name="connsiteY10" fmla="*/ 903420 h 1312683"/>
              <a:gd name="connsiteX11" fmla="*/ 997322 w 1000768"/>
              <a:gd name="connsiteY11" fmla="*/ 822084 h 1312683"/>
              <a:gd name="connsiteX12" fmla="*/ 988784 w 1000768"/>
              <a:gd name="connsiteY12" fmla="*/ 811729 h 1312683"/>
              <a:gd name="connsiteX13" fmla="*/ 963410 w 1000768"/>
              <a:gd name="connsiteY13" fmla="*/ 795029 h 1312683"/>
              <a:gd name="connsiteX14" fmla="*/ 936080 w 1000768"/>
              <a:gd name="connsiteY14" fmla="*/ 781793 h 1312683"/>
              <a:gd name="connsiteX15" fmla="*/ 922810 w 1000768"/>
              <a:gd name="connsiteY15" fmla="*/ 779736 h 1312683"/>
              <a:gd name="connsiteX16" fmla="*/ 894761 w 1000768"/>
              <a:gd name="connsiteY16" fmla="*/ 1002998 h 1312683"/>
              <a:gd name="connsiteX17" fmla="*/ 763122 w 1000768"/>
              <a:gd name="connsiteY17" fmla="*/ 1183775 h 1312683"/>
              <a:gd name="connsiteX18" fmla="*/ 653119 w 1000768"/>
              <a:gd name="connsiteY18" fmla="*/ 1244571 h 1312683"/>
              <a:gd name="connsiteX19" fmla="*/ 533242 w 1000768"/>
              <a:gd name="connsiteY19" fmla="*/ 1268334 h 1312683"/>
              <a:gd name="connsiteX20" fmla="*/ 414255 w 1000768"/>
              <a:gd name="connsiteY20" fmla="*/ 1254515 h 1312683"/>
              <a:gd name="connsiteX21" fmla="*/ 407672 w 1000768"/>
              <a:gd name="connsiteY21" fmla="*/ 1252492 h 1312683"/>
              <a:gd name="connsiteX22" fmla="*/ 404585 w 1000768"/>
              <a:gd name="connsiteY22" fmla="*/ 1251464 h 1312683"/>
              <a:gd name="connsiteX23" fmla="*/ 389498 w 1000768"/>
              <a:gd name="connsiteY23" fmla="*/ 1245806 h 1312683"/>
              <a:gd name="connsiteX24" fmla="*/ 389086 w 1000768"/>
              <a:gd name="connsiteY24" fmla="*/ 1245634 h 1312683"/>
              <a:gd name="connsiteX25" fmla="*/ 382297 w 1000768"/>
              <a:gd name="connsiteY25" fmla="*/ 1242617 h 1312683"/>
              <a:gd name="connsiteX26" fmla="*/ 382023 w 1000768"/>
              <a:gd name="connsiteY26" fmla="*/ 1242480 h 1312683"/>
              <a:gd name="connsiteX27" fmla="*/ 383737 w 1000768"/>
              <a:gd name="connsiteY27" fmla="*/ 1243371 h 1312683"/>
              <a:gd name="connsiteX28" fmla="*/ 381405 w 1000768"/>
              <a:gd name="connsiteY28" fmla="*/ 1242205 h 1312683"/>
              <a:gd name="connsiteX29" fmla="*/ 377839 w 1000768"/>
              <a:gd name="connsiteY29" fmla="*/ 1240388 h 1312683"/>
              <a:gd name="connsiteX30" fmla="*/ 377085 w 1000768"/>
              <a:gd name="connsiteY30" fmla="*/ 1240010 h 1312683"/>
              <a:gd name="connsiteX31" fmla="*/ 374307 w 1000768"/>
              <a:gd name="connsiteY31" fmla="*/ 1238433 h 1312683"/>
              <a:gd name="connsiteX32" fmla="*/ 369472 w 1000768"/>
              <a:gd name="connsiteY32" fmla="*/ 1235347 h 1312683"/>
              <a:gd name="connsiteX33" fmla="*/ 368924 w 1000768"/>
              <a:gd name="connsiteY33" fmla="*/ 1234970 h 1312683"/>
              <a:gd name="connsiteX34" fmla="*/ 364604 w 1000768"/>
              <a:gd name="connsiteY34" fmla="*/ 1231952 h 1312683"/>
              <a:gd name="connsiteX35" fmla="*/ 362614 w 1000768"/>
              <a:gd name="connsiteY35" fmla="*/ 1230581 h 1312683"/>
              <a:gd name="connsiteX36" fmla="*/ 362237 w 1000768"/>
              <a:gd name="connsiteY36" fmla="*/ 1230272 h 1312683"/>
              <a:gd name="connsiteX37" fmla="*/ 360454 w 1000768"/>
              <a:gd name="connsiteY37" fmla="*/ 1228969 h 1312683"/>
              <a:gd name="connsiteX38" fmla="*/ 361414 w 1000768"/>
              <a:gd name="connsiteY38" fmla="*/ 1229621 h 1312683"/>
              <a:gd name="connsiteX39" fmla="*/ 356477 w 1000768"/>
              <a:gd name="connsiteY39" fmla="*/ 1225814 h 1312683"/>
              <a:gd name="connsiteX40" fmla="*/ 345504 w 1000768"/>
              <a:gd name="connsiteY40" fmla="*/ 1216762 h 1312683"/>
              <a:gd name="connsiteX41" fmla="*/ 343824 w 1000768"/>
              <a:gd name="connsiteY41" fmla="*/ 1215219 h 1312683"/>
              <a:gd name="connsiteX42" fmla="*/ 337446 w 1000768"/>
              <a:gd name="connsiteY42" fmla="*/ 1209355 h 1312683"/>
              <a:gd name="connsiteX43" fmla="*/ 316323 w 1000768"/>
              <a:gd name="connsiteY43" fmla="*/ 1187650 h 1312683"/>
              <a:gd name="connsiteX44" fmla="*/ 311763 w 1000768"/>
              <a:gd name="connsiteY44" fmla="*/ 1182472 h 1312683"/>
              <a:gd name="connsiteX45" fmla="*/ 309499 w 1000768"/>
              <a:gd name="connsiteY45" fmla="*/ 1179832 h 1312683"/>
              <a:gd name="connsiteX46" fmla="*/ 309156 w 1000768"/>
              <a:gd name="connsiteY46" fmla="*/ 1179386 h 1312683"/>
              <a:gd name="connsiteX47" fmla="*/ 299487 w 1000768"/>
              <a:gd name="connsiteY47" fmla="*/ 1167179 h 1312683"/>
              <a:gd name="connsiteX48" fmla="*/ 282685 w 1000768"/>
              <a:gd name="connsiteY48" fmla="*/ 1143039 h 1312683"/>
              <a:gd name="connsiteX49" fmla="*/ 232999 w 1000768"/>
              <a:gd name="connsiteY49" fmla="*/ 1020520 h 1312683"/>
              <a:gd name="connsiteX50" fmla="*/ 250863 w 1000768"/>
              <a:gd name="connsiteY50" fmla="*/ 842967 h 1312683"/>
              <a:gd name="connsiteX51" fmla="*/ 276650 w 1000768"/>
              <a:gd name="connsiteY51" fmla="*/ 792114 h 1312683"/>
              <a:gd name="connsiteX52" fmla="*/ 407123 w 1000768"/>
              <a:gd name="connsiteY52" fmla="*/ 848350 h 1312683"/>
              <a:gd name="connsiteX53" fmla="*/ 582928 w 1000768"/>
              <a:gd name="connsiteY53" fmla="*/ 846807 h 1312683"/>
              <a:gd name="connsiteX54" fmla="*/ 660526 w 1000768"/>
              <a:gd name="connsiteY54" fmla="*/ 721649 h 1312683"/>
              <a:gd name="connsiteX55" fmla="*/ 621984 w 1000768"/>
              <a:gd name="connsiteY55" fmla="*/ 657595 h 1312683"/>
              <a:gd name="connsiteX56" fmla="*/ 564686 w 1000768"/>
              <a:gd name="connsiteY56" fmla="*/ 620459 h 1312683"/>
              <a:gd name="connsiteX57" fmla="*/ 513971 w 1000768"/>
              <a:gd name="connsiteY57" fmla="*/ 599748 h 1312683"/>
              <a:gd name="connsiteX58" fmla="*/ 368512 w 1000768"/>
              <a:gd name="connsiteY58" fmla="*/ 609692 h 1312683"/>
              <a:gd name="connsiteX59" fmla="*/ 218596 w 1000768"/>
              <a:gd name="connsiteY59" fmla="*/ 725386 h 1312683"/>
              <a:gd name="connsiteX60" fmla="*/ 206801 w 1000768"/>
              <a:gd name="connsiteY60" fmla="*/ 712527 h 1312683"/>
              <a:gd name="connsiteX61" fmla="*/ 201794 w 1000768"/>
              <a:gd name="connsiteY61" fmla="*/ 706767 h 1312683"/>
              <a:gd name="connsiteX62" fmla="*/ 201074 w 1000768"/>
              <a:gd name="connsiteY62" fmla="*/ 705875 h 1312683"/>
              <a:gd name="connsiteX63" fmla="*/ 199325 w 1000768"/>
              <a:gd name="connsiteY63" fmla="*/ 703783 h 1312683"/>
              <a:gd name="connsiteX64" fmla="*/ 190410 w 1000768"/>
              <a:gd name="connsiteY64" fmla="*/ 692468 h 1312683"/>
              <a:gd name="connsiteX65" fmla="*/ 158623 w 1000768"/>
              <a:gd name="connsiteY65" fmla="*/ 644428 h 1312683"/>
              <a:gd name="connsiteX66" fmla="*/ 113703 w 1000768"/>
              <a:gd name="connsiteY66" fmla="*/ 524172 h 1312683"/>
              <a:gd name="connsiteX67" fmla="*/ 120699 w 1000768"/>
              <a:gd name="connsiteY67" fmla="*/ 342950 h 1312683"/>
              <a:gd name="connsiteX68" fmla="*/ 197440 w 1000768"/>
              <a:gd name="connsiteY68" fmla="*/ 186107 h 1312683"/>
              <a:gd name="connsiteX69" fmla="*/ 192193 w 1000768"/>
              <a:gd name="connsiteY69" fmla="*/ 237577 h 1312683"/>
              <a:gd name="connsiteX70" fmla="*/ 186535 w 1000768"/>
              <a:gd name="connsiteY70" fmla="*/ 292749 h 1312683"/>
              <a:gd name="connsiteX71" fmla="*/ 198811 w 1000768"/>
              <a:gd name="connsiteY71" fmla="*/ 305025 h 1312683"/>
              <a:gd name="connsiteX72" fmla="*/ 225969 w 1000768"/>
              <a:gd name="connsiteY72" fmla="*/ 300602 h 1312683"/>
              <a:gd name="connsiteX73" fmla="*/ 263619 w 1000768"/>
              <a:gd name="connsiteY73" fmla="*/ 260688 h 1312683"/>
              <a:gd name="connsiteX74" fmla="*/ 283267 w 1000768"/>
              <a:gd name="connsiteY74" fmla="*/ 67910 h 1312683"/>
              <a:gd name="connsiteX75" fmla="*/ 288925 w 1000768"/>
              <a:gd name="connsiteY75" fmla="*/ 12703 h 1312683"/>
              <a:gd name="connsiteX76" fmla="*/ 276650 w 1000768"/>
              <a:gd name="connsiteY76" fmla="*/ 461 h 1312683"/>
              <a:gd name="connsiteX77" fmla="*/ 249492 w 1000768"/>
              <a:gd name="connsiteY77" fmla="*/ 4885 h 1312683"/>
              <a:gd name="connsiteX78" fmla="*/ 84900 w 1000768"/>
              <a:gd name="connsiteY78" fmla="*/ 82414 h 1312683"/>
              <a:gd name="connsiteX79" fmla="*/ 37751 w 1000768"/>
              <a:gd name="connsiteY79" fmla="*/ 104634 h 1312683"/>
              <a:gd name="connsiteX80" fmla="*/ 10422 w 1000768"/>
              <a:gd name="connsiteY80" fmla="*/ 123323 h 1312683"/>
              <a:gd name="connsiteX81" fmla="*/ 101 w 1000768"/>
              <a:gd name="connsiteY81" fmla="*/ 144548 h 1312683"/>
              <a:gd name="connsiteX82" fmla="*/ 39500 w 1000768"/>
              <a:gd name="connsiteY82" fmla="*/ 152400 h 1312683"/>
              <a:gd name="connsiteX83" fmla="*/ 560948 w 1000768"/>
              <a:gd name="connsiteY83" fmla="*/ 632941 h 1312683"/>
              <a:gd name="connsiteX84" fmla="*/ 560948 w 1000768"/>
              <a:gd name="connsiteY84" fmla="*/ 632941 h 1312683"/>
              <a:gd name="connsiteX85" fmla="*/ 560948 w 1000768"/>
              <a:gd name="connsiteY85" fmla="*/ 632941 h 1312683"/>
              <a:gd name="connsiteX86" fmla="*/ 359151 w 1000768"/>
              <a:gd name="connsiteY86" fmla="*/ 699806 h 1312683"/>
              <a:gd name="connsiteX87" fmla="*/ 446762 w 1000768"/>
              <a:gd name="connsiteY87" fmla="*/ 650634 h 1312683"/>
              <a:gd name="connsiteX88" fmla="*/ 540100 w 1000768"/>
              <a:gd name="connsiteY88" fmla="*/ 636232 h 1312683"/>
              <a:gd name="connsiteX89" fmla="*/ 551518 w 1000768"/>
              <a:gd name="connsiteY89" fmla="*/ 637295 h 1312683"/>
              <a:gd name="connsiteX90" fmla="*/ 556525 w 1000768"/>
              <a:gd name="connsiteY90" fmla="*/ 637981 h 1312683"/>
              <a:gd name="connsiteX91" fmla="*/ 556730 w 1000768"/>
              <a:gd name="connsiteY91" fmla="*/ 638015 h 1312683"/>
              <a:gd name="connsiteX92" fmla="*/ 560434 w 1000768"/>
              <a:gd name="connsiteY92" fmla="*/ 638701 h 1312683"/>
              <a:gd name="connsiteX93" fmla="*/ 568320 w 1000768"/>
              <a:gd name="connsiteY93" fmla="*/ 640518 h 1312683"/>
              <a:gd name="connsiteX94" fmla="*/ 570000 w 1000768"/>
              <a:gd name="connsiteY94" fmla="*/ 642644 h 1312683"/>
              <a:gd name="connsiteX95" fmla="*/ 576413 w 1000768"/>
              <a:gd name="connsiteY95" fmla="*/ 652657 h 1312683"/>
              <a:gd name="connsiteX96" fmla="*/ 585671 w 1000768"/>
              <a:gd name="connsiteY96" fmla="*/ 677552 h 1312683"/>
              <a:gd name="connsiteX97" fmla="*/ 567909 w 1000768"/>
              <a:gd name="connsiteY97" fmla="*/ 754807 h 1312683"/>
              <a:gd name="connsiteX98" fmla="*/ 500255 w 1000768"/>
              <a:gd name="connsiteY98" fmla="*/ 807648 h 1312683"/>
              <a:gd name="connsiteX99" fmla="*/ 435961 w 1000768"/>
              <a:gd name="connsiteY99" fmla="*/ 818449 h 1312683"/>
              <a:gd name="connsiteX100" fmla="*/ 372490 w 1000768"/>
              <a:gd name="connsiteY100" fmla="*/ 812243 h 1312683"/>
              <a:gd name="connsiteX101" fmla="*/ 344509 w 1000768"/>
              <a:gd name="connsiteY101" fmla="*/ 805385 h 1312683"/>
              <a:gd name="connsiteX102" fmla="*/ 337994 w 1000768"/>
              <a:gd name="connsiteY102" fmla="*/ 803465 h 1312683"/>
              <a:gd name="connsiteX103" fmla="*/ 334702 w 1000768"/>
              <a:gd name="connsiteY103" fmla="*/ 802162 h 1312683"/>
              <a:gd name="connsiteX104" fmla="*/ 333228 w 1000768"/>
              <a:gd name="connsiteY104" fmla="*/ 801956 h 1312683"/>
              <a:gd name="connsiteX105" fmla="*/ 331719 w 1000768"/>
              <a:gd name="connsiteY105" fmla="*/ 801442 h 1312683"/>
              <a:gd name="connsiteX106" fmla="*/ 331548 w 1000768"/>
              <a:gd name="connsiteY106" fmla="*/ 801442 h 1312683"/>
              <a:gd name="connsiteX107" fmla="*/ 331650 w 1000768"/>
              <a:gd name="connsiteY107" fmla="*/ 801442 h 1312683"/>
              <a:gd name="connsiteX108" fmla="*/ 330005 w 1000768"/>
              <a:gd name="connsiteY108" fmla="*/ 800859 h 1312683"/>
              <a:gd name="connsiteX109" fmla="*/ 322050 w 1000768"/>
              <a:gd name="connsiteY109" fmla="*/ 798013 h 1312683"/>
              <a:gd name="connsiteX110" fmla="*/ 312174 w 1000768"/>
              <a:gd name="connsiteY110" fmla="*/ 794172 h 1312683"/>
              <a:gd name="connsiteX111" fmla="*/ 309705 w 1000768"/>
              <a:gd name="connsiteY111" fmla="*/ 793178 h 1312683"/>
              <a:gd name="connsiteX112" fmla="*/ 301956 w 1000768"/>
              <a:gd name="connsiteY112" fmla="*/ 789749 h 1312683"/>
              <a:gd name="connsiteX113" fmla="*/ 298286 w 1000768"/>
              <a:gd name="connsiteY113" fmla="*/ 788034 h 1312683"/>
              <a:gd name="connsiteX114" fmla="*/ 297463 w 1000768"/>
              <a:gd name="connsiteY114" fmla="*/ 787623 h 1312683"/>
              <a:gd name="connsiteX115" fmla="*/ 291600 w 1000768"/>
              <a:gd name="connsiteY115" fmla="*/ 784605 h 1312683"/>
              <a:gd name="connsiteX116" fmla="*/ 284502 w 1000768"/>
              <a:gd name="connsiteY116" fmla="*/ 780456 h 1312683"/>
              <a:gd name="connsiteX117" fmla="*/ 284296 w 1000768"/>
              <a:gd name="connsiteY117" fmla="*/ 780319 h 1312683"/>
              <a:gd name="connsiteX118" fmla="*/ 359151 w 1000768"/>
              <a:gd name="connsiteY118" fmla="*/ 699806 h 1312683"/>
              <a:gd name="connsiteX119" fmla="*/ 265608 w 1000768"/>
              <a:gd name="connsiteY119" fmla="*/ 767666 h 1312683"/>
              <a:gd name="connsiteX120" fmla="*/ 265608 w 1000768"/>
              <a:gd name="connsiteY120" fmla="*/ 767666 h 1312683"/>
              <a:gd name="connsiteX121" fmla="*/ 265608 w 1000768"/>
              <a:gd name="connsiteY121" fmla="*/ 767666 h 1312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</a:cxnLst>
            <a:rect l="l" t="t" r="r" b="b"/>
            <a:pathLst>
              <a:path w="1000768" h="1312683">
                <a:moveTo>
                  <a:pt x="39500" y="152400"/>
                </a:moveTo>
                <a:cubicBezTo>
                  <a:pt x="84283" y="131312"/>
                  <a:pt x="129031" y="110224"/>
                  <a:pt x="173814" y="89135"/>
                </a:cubicBezTo>
                <a:cubicBezTo>
                  <a:pt x="103279" y="152126"/>
                  <a:pt x="55925" y="239703"/>
                  <a:pt x="39088" y="332731"/>
                </a:cubicBezTo>
                <a:cubicBezTo>
                  <a:pt x="19955" y="438413"/>
                  <a:pt x="42860" y="547421"/>
                  <a:pt x="103348" y="636164"/>
                </a:cubicBezTo>
                <a:cubicBezTo>
                  <a:pt x="131568" y="677518"/>
                  <a:pt x="166510" y="713213"/>
                  <a:pt x="205738" y="744006"/>
                </a:cubicBezTo>
                <a:cubicBezTo>
                  <a:pt x="188113" y="771404"/>
                  <a:pt x="174328" y="801201"/>
                  <a:pt x="165241" y="832440"/>
                </a:cubicBezTo>
                <a:cubicBezTo>
                  <a:pt x="135203" y="935755"/>
                  <a:pt x="162944" y="1047952"/>
                  <a:pt x="227958" y="1132203"/>
                </a:cubicBezTo>
                <a:cubicBezTo>
                  <a:pt x="267289" y="1183192"/>
                  <a:pt x="318518" y="1223346"/>
                  <a:pt x="374788" y="1254207"/>
                </a:cubicBezTo>
                <a:cubicBezTo>
                  <a:pt x="433081" y="1286131"/>
                  <a:pt x="495591" y="1308008"/>
                  <a:pt x="562251" y="1311985"/>
                </a:cubicBezTo>
                <a:cubicBezTo>
                  <a:pt x="672733" y="1318603"/>
                  <a:pt x="786096" y="1277901"/>
                  <a:pt x="866232" y="1201366"/>
                </a:cubicBezTo>
                <a:cubicBezTo>
                  <a:pt x="947088" y="1124145"/>
                  <a:pt x="993756" y="1014485"/>
                  <a:pt x="1000066" y="903420"/>
                </a:cubicBezTo>
                <a:cubicBezTo>
                  <a:pt x="1001575" y="876297"/>
                  <a:pt x="1000649" y="849070"/>
                  <a:pt x="997322" y="822084"/>
                </a:cubicBezTo>
                <a:cubicBezTo>
                  <a:pt x="996808" y="817695"/>
                  <a:pt x="991870" y="814232"/>
                  <a:pt x="988784" y="811729"/>
                </a:cubicBezTo>
                <a:cubicBezTo>
                  <a:pt x="981035" y="805453"/>
                  <a:pt x="972085" y="799898"/>
                  <a:pt x="963410" y="795029"/>
                </a:cubicBezTo>
                <a:cubicBezTo>
                  <a:pt x="954631" y="790126"/>
                  <a:pt x="945613" y="785120"/>
                  <a:pt x="936080" y="781793"/>
                </a:cubicBezTo>
                <a:cubicBezTo>
                  <a:pt x="934915" y="781382"/>
                  <a:pt x="922502" y="777301"/>
                  <a:pt x="922810" y="779736"/>
                </a:cubicBezTo>
                <a:cubicBezTo>
                  <a:pt x="932069" y="855037"/>
                  <a:pt x="922193" y="932292"/>
                  <a:pt x="894761" y="1002998"/>
                </a:cubicBezTo>
                <a:cubicBezTo>
                  <a:pt x="867500" y="1073258"/>
                  <a:pt x="822649" y="1137175"/>
                  <a:pt x="763122" y="1183775"/>
                </a:cubicBezTo>
                <a:cubicBezTo>
                  <a:pt x="729963" y="1209767"/>
                  <a:pt x="692656" y="1230067"/>
                  <a:pt x="653119" y="1244571"/>
                </a:cubicBezTo>
                <a:cubicBezTo>
                  <a:pt x="614577" y="1258287"/>
                  <a:pt x="574150" y="1266483"/>
                  <a:pt x="533242" y="1268334"/>
                </a:cubicBezTo>
                <a:cubicBezTo>
                  <a:pt x="491065" y="1270220"/>
                  <a:pt x="453517" y="1266071"/>
                  <a:pt x="414255" y="1254515"/>
                </a:cubicBezTo>
                <a:cubicBezTo>
                  <a:pt x="412061" y="1253864"/>
                  <a:pt x="409866" y="1253178"/>
                  <a:pt x="407672" y="1252492"/>
                </a:cubicBezTo>
                <a:cubicBezTo>
                  <a:pt x="406643" y="1252149"/>
                  <a:pt x="405614" y="1251806"/>
                  <a:pt x="404585" y="1251464"/>
                </a:cubicBezTo>
                <a:cubicBezTo>
                  <a:pt x="399511" y="1249680"/>
                  <a:pt x="394470" y="1247794"/>
                  <a:pt x="389498" y="1245806"/>
                </a:cubicBezTo>
                <a:cubicBezTo>
                  <a:pt x="389327" y="1245737"/>
                  <a:pt x="389224" y="1245703"/>
                  <a:pt x="389086" y="1245634"/>
                </a:cubicBezTo>
                <a:cubicBezTo>
                  <a:pt x="386823" y="1244674"/>
                  <a:pt x="384560" y="1243645"/>
                  <a:pt x="382297" y="1242617"/>
                </a:cubicBezTo>
                <a:cubicBezTo>
                  <a:pt x="382228" y="1242582"/>
                  <a:pt x="382126" y="1242548"/>
                  <a:pt x="382023" y="1242480"/>
                </a:cubicBezTo>
                <a:cubicBezTo>
                  <a:pt x="382537" y="1242754"/>
                  <a:pt x="383085" y="1243062"/>
                  <a:pt x="383737" y="1243371"/>
                </a:cubicBezTo>
                <a:cubicBezTo>
                  <a:pt x="382949" y="1242959"/>
                  <a:pt x="382194" y="1242582"/>
                  <a:pt x="381405" y="1242205"/>
                </a:cubicBezTo>
                <a:cubicBezTo>
                  <a:pt x="380171" y="1241622"/>
                  <a:pt x="378731" y="1240833"/>
                  <a:pt x="377839" y="1240388"/>
                </a:cubicBezTo>
                <a:cubicBezTo>
                  <a:pt x="377599" y="1240285"/>
                  <a:pt x="377359" y="1240148"/>
                  <a:pt x="377085" y="1240010"/>
                </a:cubicBezTo>
                <a:cubicBezTo>
                  <a:pt x="376159" y="1239496"/>
                  <a:pt x="375233" y="1238948"/>
                  <a:pt x="374307" y="1238433"/>
                </a:cubicBezTo>
                <a:cubicBezTo>
                  <a:pt x="372696" y="1237404"/>
                  <a:pt x="371084" y="1236376"/>
                  <a:pt x="369472" y="1235347"/>
                </a:cubicBezTo>
                <a:cubicBezTo>
                  <a:pt x="369301" y="1235244"/>
                  <a:pt x="369095" y="1235107"/>
                  <a:pt x="368924" y="1234970"/>
                </a:cubicBezTo>
                <a:cubicBezTo>
                  <a:pt x="367484" y="1233975"/>
                  <a:pt x="366043" y="1232981"/>
                  <a:pt x="364604" y="1231952"/>
                </a:cubicBezTo>
                <a:cubicBezTo>
                  <a:pt x="364020" y="1231575"/>
                  <a:pt x="363232" y="1231026"/>
                  <a:pt x="362614" y="1230581"/>
                </a:cubicBezTo>
                <a:cubicBezTo>
                  <a:pt x="362511" y="1230478"/>
                  <a:pt x="362375" y="1230375"/>
                  <a:pt x="362237" y="1230272"/>
                </a:cubicBezTo>
                <a:cubicBezTo>
                  <a:pt x="361654" y="1229826"/>
                  <a:pt x="361072" y="1229381"/>
                  <a:pt x="360454" y="1228969"/>
                </a:cubicBezTo>
                <a:cubicBezTo>
                  <a:pt x="360797" y="1229209"/>
                  <a:pt x="361106" y="1229415"/>
                  <a:pt x="361414" y="1229621"/>
                </a:cubicBezTo>
                <a:cubicBezTo>
                  <a:pt x="359769" y="1228352"/>
                  <a:pt x="358123" y="1227083"/>
                  <a:pt x="356477" y="1225814"/>
                </a:cubicBezTo>
                <a:cubicBezTo>
                  <a:pt x="352773" y="1222865"/>
                  <a:pt x="349139" y="1219814"/>
                  <a:pt x="345504" y="1216762"/>
                </a:cubicBezTo>
                <a:cubicBezTo>
                  <a:pt x="344955" y="1216248"/>
                  <a:pt x="344372" y="1215733"/>
                  <a:pt x="343824" y="1215219"/>
                </a:cubicBezTo>
                <a:cubicBezTo>
                  <a:pt x="341663" y="1213299"/>
                  <a:pt x="339537" y="1211344"/>
                  <a:pt x="337446" y="1209355"/>
                </a:cubicBezTo>
                <a:cubicBezTo>
                  <a:pt x="330142" y="1202394"/>
                  <a:pt x="323078" y="1195159"/>
                  <a:pt x="316323" y="1187650"/>
                </a:cubicBezTo>
                <a:cubicBezTo>
                  <a:pt x="314814" y="1185935"/>
                  <a:pt x="313271" y="1184221"/>
                  <a:pt x="311763" y="1182472"/>
                </a:cubicBezTo>
                <a:cubicBezTo>
                  <a:pt x="311008" y="1181581"/>
                  <a:pt x="310254" y="1180723"/>
                  <a:pt x="309499" y="1179832"/>
                </a:cubicBezTo>
                <a:cubicBezTo>
                  <a:pt x="310014" y="1180414"/>
                  <a:pt x="311420" y="1182129"/>
                  <a:pt x="309156" y="1179386"/>
                </a:cubicBezTo>
                <a:cubicBezTo>
                  <a:pt x="305865" y="1175374"/>
                  <a:pt x="302607" y="1171294"/>
                  <a:pt x="299487" y="1167179"/>
                </a:cubicBezTo>
                <a:cubicBezTo>
                  <a:pt x="293589" y="1159360"/>
                  <a:pt x="287965" y="1151302"/>
                  <a:pt x="282685" y="1143039"/>
                </a:cubicBezTo>
                <a:cubicBezTo>
                  <a:pt x="258784" y="1105662"/>
                  <a:pt x="241674" y="1064069"/>
                  <a:pt x="232999" y="1020520"/>
                </a:cubicBezTo>
                <a:cubicBezTo>
                  <a:pt x="221854" y="960753"/>
                  <a:pt x="227958" y="899339"/>
                  <a:pt x="250863" y="842967"/>
                </a:cubicBezTo>
                <a:cubicBezTo>
                  <a:pt x="257996" y="825342"/>
                  <a:pt x="266671" y="808334"/>
                  <a:pt x="276650" y="792114"/>
                </a:cubicBezTo>
                <a:cubicBezTo>
                  <a:pt x="317729" y="816152"/>
                  <a:pt x="361757" y="835629"/>
                  <a:pt x="407123" y="848350"/>
                </a:cubicBezTo>
                <a:cubicBezTo>
                  <a:pt x="463770" y="864226"/>
                  <a:pt x="527584" y="870707"/>
                  <a:pt x="582928" y="846807"/>
                </a:cubicBezTo>
                <a:cubicBezTo>
                  <a:pt x="630385" y="826302"/>
                  <a:pt x="669236" y="775381"/>
                  <a:pt x="660526" y="721649"/>
                </a:cubicBezTo>
                <a:cubicBezTo>
                  <a:pt x="656274" y="695280"/>
                  <a:pt x="641907" y="674774"/>
                  <a:pt x="621984" y="657595"/>
                </a:cubicBezTo>
                <a:cubicBezTo>
                  <a:pt x="604805" y="642747"/>
                  <a:pt x="584745" y="630917"/>
                  <a:pt x="564686" y="620459"/>
                </a:cubicBezTo>
                <a:cubicBezTo>
                  <a:pt x="548467" y="611989"/>
                  <a:pt x="531527" y="604857"/>
                  <a:pt x="513971" y="599748"/>
                </a:cubicBezTo>
                <a:cubicBezTo>
                  <a:pt x="465416" y="585654"/>
                  <a:pt x="415078" y="591793"/>
                  <a:pt x="368512" y="609692"/>
                </a:cubicBezTo>
                <a:cubicBezTo>
                  <a:pt x="308745" y="632632"/>
                  <a:pt x="256624" y="673848"/>
                  <a:pt x="218596" y="725386"/>
                </a:cubicBezTo>
                <a:cubicBezTo>
                  <a:pt x="214585" y="721169"/>
                  <a:pt x="210641" y="716917"/>
                  <a:pt x="206801" y="712527"/>
                </a:cubicBezTo>
                <a:cubicBezTo>
                  <a:pt x="205121" y="710607"/>
                  <a:pt x="203441" y="708687"/>
                  <a:pt x="201794" y="706767"/>
                </a:cubicBezTo>
                <a:cubicBezTo>
                  <a:pt x="201657" y="706595"/>
                  <a:pt x="201348" y="706218"/>
                  <a:pt x="201074" y="705875"/>
                </a:cubicBezTo>
                <a:cubicBezTo>
                  <a:pt x="200491" y="705189"/>
                  <a:pt x="199909" y="704469"/>
                  <a:pt x="199325" y="703783"/>
                </a:cubicBezTo>
                <a:cubicBezTo>
                  <a:pt x="196274" y="700046"/>
                  <a:pt x="193325" y="696274"/>
                  <a:pt x="190410" y="692468"/>
                </a:cubicBezTo>
                <a:cubicBezTo>
                  <a:pt x="178751" y="677174"/>
                  <a:pt x="168122" y="661127"/>
                  <a:pt x="158623" y="644428"/>
                </a:cubicBezTo>
                <a:cubicBezTo>
                  <a:pt x="137364" y="607017"/>
                  <a:pt x="122036" y="566384"/>
                  <a:pt x="113703" y="524172"/>
                </a:cubicBezTo>
                <a:cubicBezTo>
                  <a:pt x="102456" y="464165"/>
                  <a:pt x="105336" y="401997"/>
                  <a:pt x="120699" y="342950"/>
                </a:cubicBezTo>
                <a:cubicBezTo>
                  <a:pt x="135443" y="286268"/>
                  <a:pt x="161572" y="232467"/>
                  <a:pt x="197440" y="186107"/>
                </a:cubicBezTo>
                <a:cubicBezTo>
                  <a:pt x="195691" y="203252"/>
                  <a:pt x="193942" y="220397"/>
                  <a:pt x="192193" y="237577"/>
                </a:cubicBezTo>
                <a:cubicBezTo>
                  <a:pt x="190307" y="255956"/>
                  <a:pt x="188422" y="274370"/>
                  <a:pt x="186535" y="292749"/>
                </a:cubicBezTo>
                <a:cubicBezTo>
                  <a:pt x="185850" y="299539"/>
                  <a:pt x="193496" y="303893"/>
                  <a:pt x="198811" y="305025"/>
                </a:cubicBezTo>
                <a:cubicBezTo>
                  <a:pt x="207212" y="306808"/>
                  <a:pt x="218425" y="303928"/>
                  <a:pt x="225969" y="300602"/>
                </a:cubicBezTo>
                <a:cubicBezTo>
                  <a:pt x="242463" y="293332"/>
                  <a:pt x="261631" y="280165"/>
                  <a:pt x="263619" y="260688"/>
                </a:cubicBezTo>
                <a:cubicBezTo>
                  <a:pt x="270169" y="196429"/>
                  <a:pt x="276718" y="132169"/>
                  <a:pt x="283267" y="67910"/>
                </a:cubicBezTo>
                <a:cubicBezTo>
                  <a:pt x="285153" y="49530"/>
                  <a:pt x="287040" y="31117"/>
                  <a:pt x="288925" y="12703"/>
                </a:cubicBezTo>
                <a:cubicBezTo>
                  <a:pt x="289577" y="6153"/>
                  <a:pt x="281999" y="1318"/>
                  <a:pt x="276650" y="461"/>
                </a:cubicBezTo>
                <a:cubicBezTo>
                  <a:pt x="267700" y="-979"/>
                  <a:pt x="257584" y="1079"/>
                  <a:pt x="249492" y="4885"/>
                </a:cubicBezTo>
                <a:cubicBezTo>
                  <a:pt x="194628" y="30705"/>
                  <a:pt x="139764" y="56560"/>
                  <a:pt x="84900" y="82414"/>
                </a:cubicBezTo>
                <a:cubicBezTo>
                  <a:pt x="69161" y="89821"/>
                  <a:pt x="53456" y="97227"/>
                  <a:pt x="37751" y="104634"/>
                </a:cubicBezTo>
                <a:cubicBezTo>
                  <a:pt x="27739" y="109332"/>
                  <a:pt x="17966" y="115024"/>
                  <a:pt x="10422" y="123323"/>
                </a:cubicBezTo>
                <a:cubicBezTo>
                  <a:pt x="6170" y="127986"/>
                  <a:pt x="-928" y="137381"/>
                  <a:pt x="101" y="144548"/>
                </a:cubicBezTo>
                <a:cubicBezTo>
                  <a:pt x="2707" y="162619"/>
                  <a:pt x="28287" y="157681"/>
                  <a:pt x="39500" y="152400"/>
                </a:cubicBezTo>
                <a:close/>
                <a:moveTo>
                  <a:pt x="560948" y="632941"/>
                </a:moveTo>
                <a:cubicBezTo>
                  <a:pt x="562765" y="634689"/>
                  <a:pt x="564720" y="637364"/>
                  <a:pt x="560948" y="632941"/>
                </a:cubicBezTo>
                <a:lnTo>
                  <a:pt x="560948" y="632941"/>
                </a:lnTo>
                <a:close/>
                <a:moveTo>
                  <a:pt x="359151" y="699806"/>
                </a:moveTo>
                <a:cubicBezTo>
                  <a:pt x="385692" y="679060"/>
                  <a:pt x="415216" y="662396"/>
                  <a:pt x="446762" y="650634"/>
                </a:cubicBezTo>
                <a:cubicBezTo>
                  <a:pt x="476835" y="639901"/>
                  <a:pt x="508073" y="634141"/>
                  <a:pt x="540100" y="636232"/>
                </a:cubicBezTo>
                <a:cubicBezTo>
                  <a:pt x="543906" y="636472"/>
                  <a:pt x="547712" y="636815"/>
                  <a:pt x="551518" y="637295"/>
                </a:cubicBezTo>
                <a:cubicBezTo>
                  <a:pt x="553199" y="637501"/>
                  <a:pt x="554844" y="637741"/>
                  <a:pt x="556525" y="637981"/>
                </a:cubicBezTo>
                <a:cubicBezTo>
                  <a:pt x="556593" y="637981"/>
                  <a:pt x="556628" y="637981"/>
                  <a:pt x="556730" y="638015"/>
                </a:cubicBezTo>
                <a:cubicBezTo>
                  <a:pt x="557965" y="638255"/>
                  <a:pt x="559199" y="638461"/>
                  <a:pt x="560434" y="638701"/>
                </a:cubicBezTo>
                <a:cubicBezTo>
                  <a:pt x="563074" y="639215"/>
                  <a:pt x="565714" y="639867"/>
                  <a:pt x="568320" y="640518"/>
                </a:cubicBezTo>
                <a:cubicBezTo>
                  <a:pt x="568972" y="641341"/>
                  <a:pt x="569692" y="642267"/>
                  <a:pt x="570000" y="642644"/>
                </a:cubicBezTo>
                <a:cubicBezTo>
                  <a:pt x="572332" y="645834"/>
                  <a:pt x="574493" y="649194"/>
                  <a:pt x="576413" y="652657"/>
                </a:cubicBezTo>
                <a:cubicBezTo>
                  <a:pt x="580699" y="660475"/>
                  <a:pt x="583751" y="668876"/>
                  <a:pt x="585671" y="677552"/>
                </a:cubicBezTo>
                <a:cubicBezTo>
                  <a:pt x="590334" y="704538"/>
                  <a:pt x="582757" y="732073"/>
                  <a:pt x="567909" y="754807"/>
                </a:cubicBezTo>
                <a:cubicBezTo>
                  <a:pt x="551655" y="779701"/>
                  <a:pt x="527893" y="797258"/>
                  <a:pt x="500255" y="807648"/>
                </a:cubicBezTo>
                <a:cubicBezTo>
                  <a:pt x="479578" y="814814"/>
                  <a:pt x="457838" y="818107"/>
                  <a:pt x="435961" y="818449"/>
                </a:cubicBezTo>
                <a:cubicBezTo>
                  <a:pt x="413946" y="818792"/>
                  <a:pt x="392515" y="816392"/>
                  <a:pt x="372490" y="812243"/>
                </a:cubicBezTo>
                <a:cubicBezTo>
                  <a:pt x="363095" y="810288"/>
                  <a:pt x="353733" y="807991"/>
                  <a:pt x="344509" y="805385"/>
                </a:cubicBezTo>
                <a:cubicBezTo>
                  <a:pt x="342349" y="804768"/>
                  <a:pt x="340155" y="804116"/>
                  <a:pt x="337994" y="803465"/>
                </a:cubicBezTo>
                <a:cubicBezTo>
                  <a:pt x="337172" y="803190"/>
                  <a:pt x="335937" y="802642"/>
                  <a:pt x="334702" y="802162"/>
                </a:cubicBezTo>
                <a:cubicBezTo>
                  <a:pt x="334737" y="802299"/>
                  <a:pt x="334325" y="802333"/>
                  <a:pt x="333228" y="801956"/>
                </a:cubicBezTo>
                <a:cubicBezTo>
                  <a:pt x="332714" y="801784"/>
                  <a:pt x="332234" y="801613"/>
                  <a:pt x="331719" y="801442"/>
                </a:cubicBezTo>
                <a:cubicBezTo>
                  <a:pt x="331685" y="801442"/>
                  <a:pt x="331582" y="801442"/>
                  <a:pt x="331548" y="801442"/>
                </a:cubicBezTo>
                <a:cubicBezTo>
                  <a:pt x="331582" y="801442"/>
                  <a:pt x="331617" y="801442"/>
                  <a:pt x="331650" y="801442"/>
                </a:cubicBezTo>
                <a:cubicBezTo>
                  <a:pt x="331102" y="801236"/>
                  <a:pt x="330553" y="801064"/>
                  <a:pt x="330005" y="800859"/>
                </a:cubicBezTo>
                <a:cubicBezTo>
                  <a:pt x="327364" y="799933"/>
                  <a:pt x="324690" y="799007"/>
                  <a:pt x="322050" y="798013"/>
                </a:cubicBezTo>
                <a:cubicBezTo>
                  <a:pt x="318758" y="796778"/>
                  <a:pt x="315466" y="795475"/>
                  <a:pt x="312174" y="794172"/>
                </a:cubicBezTo>
                <a:cubicBezTo>
                  <a:pt x="311385" y="793795"/>
                  <a:pt x="310425" y="793486"/>
                  <a:pt x="309705" y="793178"/>
                </a:cubicBezTo>
                <a:cubicBezTo>
                  <a:pt x="307099" y="792080"/>
                  <a:pt x="304527" y="790914"/>
                  <a:pt x="301956" y="789749"/>
                </a:cubicBezTo>
                <a:cubicBezTo>
                  <a:pt x="300721" y="789166"/>
                  <a:pt x="299487" y="788617"/>
                  <a:pt x="298286" y="788034"/>
                </a:cubicBezTo>
                <a:cubicBezTo>
                  <a:pt x="298012" y="787897"/>
                  <a:pt x="297738" y="787760"/>
                  <a:pt x="297463" y="787623"/>
                </a:cubicBezTo>
                <a:cubicBezTo>
                  <a:pt x="295509" y="786628"/>
                  <a:pt x="293554" y="785634"/>
                  <a:pt x="291600" y="784605"/>
                </a:cubicBezTo>
                <a:cubicBezTo>
                  <a:pt x="289645" y="783473"/>
                  <a:pt x="286525" y="781656"/>
                  <a:pt x="284502" y="780456"/>
                </a:cubicBezTo>
                <a:cubicBezTo>
                  <a:pt x="284434" y="780388"/>
                  <a:pt x="284365" y="780353"/>
                  <a:pt x="284296" y="780319"/>
                </a:cubicBezTo>
                <a:cubicBezTo>
                  <a:pt x="304836" y="749766"/>
                  <a:pt x="330176" y="722437"/>
                  <a:pt x="359151" y="699806"/>
                </a:cubicBezTo>
                <a:close/>
                <a:moveTo>
                  <a:pt x="265608" y="767666"/>
                </a:moveTo>
                <a:cubicBezTo>
                  <a:pt x="271712" y="772021"/>
                  <a:pt x="267425" y="769037"/>
                  <a:pt x="265608" y="767666"/>
                </a:cubicBezTo>
                <a:lnTo>
                  <a:pt x="265608" y="767666"/>
                </a:lnTo>
                <a:close/>
              </a:path>
            </a:pathLst>
          </a:custGeom>
          <a:solidFill>
            <a:schemeClr val="tx1">
              <a:lumMod val="60000"/>
              <a:lumOff val="40000"/>
            </a:schemeClr>
          </a:solidFill>
          <a:ln w="3429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66491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Padrão do plano de fundo&#10;&#10;Descrição gerada automaticamente">
            <a:extLst>
              <a:ext uri="{FF2B5EF4-FFF2-40B4-BE49-F238E27FC236}">
                <a16:creationId xmlns:a16="http://schemas.microsoft.com/office/drawing/2014/main" id="{1D04FA7F-3590-4E06-915D-CC291A7E934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1259804D-5930-44EB-982E-DEE3A45E4D7D}"/>
              </a:ext>
            </a:extLst>
          </p:cNvPr>
          <p:cNvSpPr/>
          <p:nvPr/>
        </p:nvSpPr>
        <p:spPr>
          <a:xfrm>
            <a:off x="-342900" y="313509"/>
            <a:ext cx="3695700" cy="1520172"/>
          </a:xfrm>
          <a:prstGeom prst="roundRect">
            <a:avLst>
              <a:gd name="adj" fmla="val 1552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0" bIns="360000" rtlCol="0" anchor="ctr"/>
          <a:lstStyle/>
          <a:p>
            <a:endParaRPr lang="pt-BR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654FC353-4F83-4D63-8F85-3FFBC2DA4892}"/>
              </a:ext>
            </a:extLst>
          </p:cNvPr>
          <p:cNvSpPr/>
          <p:nvPr/>
        </p:nvSpPr>
        <p:spPr>
          <a:xfrm>
            <a:off x="398522" y="602108"/>
            <a:ext cx="942975" cy="942975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5044B6FD-47B5-4577-B68C-8FA7326D38C0}"/>
              </a:ext>
            </a:extLst>
          </p:cNvPr>
          <p:cNvSpPr/>
          <p:nvPr/>
        </p:nvSpPr>
        <p:spPr>
          <a:xfrm>
            <a:off x="1" y="6776341"/>
            <a:ext cx="12192000" cy="816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BD6DE412-2361-4FFB-BD84-7A826652A0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077193" y="2270078"/>
            <a:ext cx="5283248" cy="4318626"/>
          </a:xfrm>
          <a:prstGeom prst="rect">
            <a:avLst/>
          </a:prstGeom>
        </p:spPr>
      </p:pic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36F42921-3A43-4D7C-94D4-CF3CB3FFF7A3}"/>
              </a:ext>
            </a:extLst>
          </p:cNvPr>
          <p:cNvSpPr/>
          <p:nvPr/>
        </p:nvSpPr>
        <p:spPr>
          <a:xfrm>
            <a:off x="1640738" y="474965"/>
            <a:ext cx="8789562" cy="1171079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0" bIns="360000" rtlCol="0" anchor="ctr"/>
          <a:lstStyle/>
          <a:p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Perfil de Renda por Organização Acadêmica</a:t>
            </a:r>
          </a:p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DF e RIDE – em cursos selecionados</a:t>
            </a:r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áfico 16">
            <a:extLst>
              <a:ext uri="{FF2B5EF4-FFF2-40B4-BE49-F238E27FC236}">
                <a16:creationId xmlns:a16="http://schemas.microsoft.com/office/drawing/2014/main" id="{457BECCC-0DC4-4A5D-9B6A-3CBDDB644C60}"/>
              </a:ext>
            </a:extLst>
          </p:cNvPr>
          <p:cNvGrpSpPr/>
          <p:nvPr/>
        </p:nvGrpSpPr>
        <p:grpSpPr>
          <a:xfrm>
            <a:off x="596554" y="787072"/>
            <a:ext cx="575022" cy="575020"/>
            <a:chOff x="3657600" y="990600"/>
            <a:chExt cx="4876800" cy="4876800"/>
          </a:xfrm>
          <a:solidFill>
            <a:schemeClr val="tx1"/>
          </a:solidFill>
        </p:grpSpPr>
        <p:sp>
          <p:nvSpPr>
            <p:cNvPr id="26" name="Forma Livre: Forma 25">
              <a:extLst>
                <a:ext uri="{FF2B5EF4-FFF2-40B4-BE49-F238E27FC236}">
                  <a16:creationId xmlns:a16="http://schemas.microsoft.com/office/drawing/2014/main" id="{7C2C6A21-9878-490C-BC3A-2959DC580639}"/>
                </a:ext>
              </a:extLst>
            </p:cNvPr>
            <p:cNvSpPr/>
            <p:nvPr/>
          </p:nvSpPr>
          <p:spPr>
            <a:xfrm>
              <a:off x="6514661" y="3430914"/>
              <a:ext cx="800100" cy="1556709"/>
            </a:xfrm>
            <a:custGeom>
              <a:avLst/>
              <a:gdLst>
                <a:gd name="connsiteX0" fmla="*/ 400050 w 800100"/>
                <a:gd name="connsiteY0" fmla="*/ 687296 h 1556709"/>
                <a:gd name="connsiteX1" fmla="*/ 190500 w 800100"/>
                <a:gd name="connsiteY1" fmla="*/ 505930 h 1556709"/>
                <a:gd name="connsiteX2" fmla="*/ 400050 w 800100"/>
                <a:gd name="connsiteY2" fmla="*/ 324555 h 1556709"/>
                <a:gd name="connsiteX3" fmla="*/ 609600 w 800100"/>
                <a:gd name="connsiteY3" fmla="*/ 505930 h 1556709"/>
                <a:gd name="connsiteX4" fmla="*/ 704850 w 800100"/>
                <a:gd name="connsiteY4" fmla="*/ 601180 h 1556709"/>
                <a:gd name="connsiteX5" fmla="*/ 800100 w 800100"/>
                <a:gd name="connsiteY5" fmla="*/ 505930 h 1556709"/>
                <a:gd name="connsiteX6" fmla="*/ 495300 w 800100"/>
                <a:gd name="connsiteY6" fmla="*/ 144790 h 1556709"/>
                <a:gd name="connsiteX7" fmla="*/ 495300 w 800100"/>
                <a:gd name="connsiteY7" fmla="*/ 95250 h 1556709"/>
                <a:gd name="connsiteX8" fmla="*/ 400050 w 800100"/>
                <a:gd name="connsiteY8" fmla="*/ 0 h 1556709"/>
                <a:gd name="connsiteX9" fmla="*/ 304800 w 800100"/>
                <a:gd name="connsiteY9" fmla="*/ 95250 h 1556709"/>
                <a:gd name="connsiteX10" fmla="*/ 304800 w 800100"/>
                <a:gd name="connsiteY10" fmla="*/ 144790 h 1556709"/>
                <a:gd name="connsiteX11" fmla="*/ 0 w 800100"/>
                <a:gd name="connsiteY11" fmla="*/ 505930 h 1556709"/>
                <a:gd name="connsiteX12" fmla="*/ 400050 w 800100"/>
                <a:gd name="connsiteY12" fmla="*/ 877796 h 1556709"/>
                <a:gd name="connsiteX13" fmla="*/ 609600 w 800100"/>
                <a:gd name="connsiteY13" fmla="*/ 1059171 h 1556709"/>
                <a:gd name="connsiteX14" fmla="*/ 400050 w 800100"/>
                <a:gd name="connsiteY14" fmla="*/ 1240546 h 1556709"/>
                <a:gd name="connsiteX15" fmla="*/ 190500 w 800100"/>
                <a:gd name="connsiteY15" fmla="*/ 1059171 h 1556709"/>
                <a:gd name="connsiteX16" fmla="*/ 95250 w 800100"/>
                <a:gd name="connsiteY16" fmla="*/ 963921 h 1556709"/>
                <a:gd name="connsiteX17" fmla="*/ 0 w 800100"/>
                <a:gd name="connsiteY17" fmla="*/ 1059171 h 1556709"/>
                <a:gd name="connsiteX18" fmla="*/ 304800 w 800100"/>
                <a:gd name="connsiteY18" fmla="*/ 1420311 h 1556709"/>
                <a:gd name="connsiteX19" fmla="*/ 304800 w 800100"/>
                <a:gd name="connsiteY19" fmla="*/ 1461459 h 1556709"/>
                <a:gd name="connsiteX20" fmla="*/ 400050 w 800100"/>
                <a:gd name="connsiteY20" fmla="*/ 1556709 h 1556709"/>
                <a:gd name="connsiteX21" fmla="*/ 495300 w 800100"/>
                <a:gd name="connsiteY21" fmla="*/ 1461459 h 1556709"/>
                <a:gd name="connsiteX22" fmla="*/ 495300 w 800100"/>
                <a:gd name="connsiteY22" fmla="*/ 1420311 h 1556709"/>
                <a:gd name="connsiteX23" fmla="*/ 800100 w 800100"/>
                <a:gd name="connsiteY23" fmla="*/ 1059171 h 1556709"/>
                <a:gd name="connsiteX24" fmla="*/ 400050 w 800100"/>
                <a:gd name="connsiteY24" fmla="*/ 687296 h 1556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00100" h="1556709">
                  <a:moveTo>
                    <a:pt x="400050" y="687296"/>
                  </a:moveTo>
                  <a:cubicBezTo>
                    <a:pt x="284502" y="687296"/>
                    <a:pt x="190500" y="605933"/>
                    <a:pt x="190500" y="505930"/>
                  </a:cubicBezTo>
                  <a:cubicBezTo>
                    <a:pt x="190500" y="405917"/>
                    <a:pt x="284502" y="324555"/>
                    <a:pt x="400050" y="324555"/>
                  </a:cubicBezTo>
                  <a:cubicBezTo>
                    <a:pt x="515598" y="324555"/>
                    <a:pt x="609600" y="405917"/>
                    <a:pt x="609600" y="505930"/>
                  </a:cubicBezTo>
                  <a:cubicBezTo>
                    <a:pt x="609600" y="558527"/>
                    <a:pt x="652253" y="601180"/>
                    <a:pt x="704850" y="601180"/>
                  </a:cubicBezTo>
                  <a:cubicBezTo>
                    <a:pt x="757447" y="601180"/>
                    <a:pt x="800100" y="558527"/>
                    <a:pt x="800100" y="505930"/>
                  </a:cubicBezTo>
                  <a:cubicBezTo>
                    <a:pt x="800100" y="331384"/>
                    <a:pt x="670045" y="184623"/>
                    <a:pt x="495300" y="144790"/>
                  </a:cubicBezTo>
                  <a:lnTo>
                    <a:pt x="495300" y="95250"/>
                  </a:lnTo>
                  <a:cubicBezTo>
                    <a:pt x="495300" y="42653"/>
                    <a:pt x="452647" y="0"/>
                    <a:pt x="400050" y="0"/>
                  </a:cubicBezTo>
                  <a:cubicBezTo>
                    <a:pt x="347453" y="0"/>
                    <a:pt x="304800" y="42653"/>
                    <a:pt x="304800" y="95250"/>
                  </a:cubicBezTo>
                  <a:lnTo>
                    <a:pt x="304800" y="144790"/>
                  </a:lnTo>
                  <a:cubicBezTo>
                    <a:pt x="130054" y="184623"/>
                    <a:pt x="0" y="331384"/>
                    <a:pt x="0" y="505930"/>
                  </a:cubicBezTo>
                  <a:cubicBezTo>
                    <a:pt x="0" y="710975"/>
                    <a:pt x="179461" y="877796"/>
                    <a:pt x="400050" y="877796"/>
                  </a:cubicBezTo>
                  <a:cubicBezTo>
                    <a:pt x="515598" y="877796"/>
                    <a:pt x="609600" y="959158"/>
                    <a:pt x="609600" y="1059171"/>
                  </a:cubicBezTo>
                  <a:cubicBezTo>
                    <a:pt x="609600" y="1159183"/>
                    <a:pt x="515598" y="1240546"/>
                    <a:pt x="400050" y="1240546"/>
                  </a:cubicBezTo>
                  <a:cubicBezTo>
                    <a:pt x="284502" y="1240546"/>
                    <a:pt x="190500" y="1159183"/>
                    <a:pt x="190500" y="1059171"/>
                  </a:cubicBezTo>
                  <a:cubicBezTo>
                    <a:pt x="190500" y="1006573"/>
                    <a:pt x="147847" y="963921"/>
                    <a:pt x="95250" y="963921"/>
                  </a:cubicBezTo>
                  <a:cubicBezTo>
                    <a:pt x="42653" y="963921"/>
                    <a:pt x="0" y="1006573"/>
                    <a:pt x="0" y="1059171"/>
                  </a:cubicBezTo>
                  <a:cubicBezTo>
                    <a:pt x="0" y="1233716"/>
                    <a:pt x="130054" y="1380477"/>
                    <a:pt x="304800" y="1420311"/>
                  </a:cubicBezTo>
                  <a:lnTo>
                    <a:pt x="304800" y="1461459"/>
                  </a:lnTo>
                  <a:cubicBezTo>
                    <a:pt x="304800" y="1514056"/>
                    <a:pt x="347453" y="1556709"/>
                    <a:pt x="400050" y="1556709"/>
                  </a:cubicBezTo>
                  <a:cubicBezTo>
                    <a:pt x="452647" y="1556709"/>
                    <a:pt x="495300" y="1514056"/>
                    <a:pt x="495300" y="1461459"/>
                  </a:cubicBezTo>
                  <a:lnTo>
                    <a:pt x="495300" y="1420311"/>
                  </a:lnTo>
                  <a:cubicBezTo>
                    <a:pt x="670045" y="1380477"/>
                    <a:pt x="800100" y="1233716"/>
                    <a:pt x="800100" y="1059171"/>
                  </a:cubicBezTo>
                  <a:cubicBezTo>
                    <a:pt x="800100" y="854117"/>
                    <a:pt x="620639" y="687296"/>
                    <a:pt x="400050" y="6872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7" name="Forma Livre: Forma 26">
              <a:extLst>
                <a:ext uri="{FF2B5EF4-FFF2-40B4-BE49-F238E27FC236}">
                  <a16:creationId xmlns:a16="http://schemas.microsoft.com/office/drawing/2014/main" id="{196B0474-60C4-4A20-B504-5A523EFDE9EF}"/>
                </a:ext>
              </a:extLst>
            </p:cNvPr>
            <p:cNvSpPr/>
            <p:nvPr/>
          </p:nvSpPr>
          <p:spPr>
            <a:xfrm>
              <a:off x="7314478" y="3093575"/>
              <a:ext cx="838921" cy="1757421"/>
            </a:xfrm>
            <a:custGeom>
              <a:avLst/>
              <a:gdLst>
                <a:gd name="connsiteX0" fmla="*/ 643488 w 838921"/>
                <a:gd name="connsiteY0" fmla="*/ 458069 h 1757421"/>
                <a:gd name="connsiteX1" fmla="*/ 136548 w 838921"/>
                <a:gd name="connsiteY1" fmla="*/ 9432 h 1757421"/>
                <a:gd name="connsiteX2" fmla="*/ 9428 w 838921"/>
                <a:gd name="connsiteY2" fmla="*/ 54009 h 1757421"/>
                <a:gd name="connsiteX3" fmla="*/ 54005 w 838921"/>
                <a:gd name="connsiteY3" fmla="*/ 181120 h 1757421"/>
                <a:gd name="connsiteX4" fmla="*/ 648422 w 838921"/>
                <a:gd name="connsiteY4" fmla="*/ 1126010 h 1757421"/>
                <a:gd name="connsiteX5" fmla="*/ 526302 w 838921"/>
                <a:gd name="connsiteY5" fmla="*/ 1617414 h 1757421"/>
                <a:gd name="connsiteX6" fmla="*/ 565650 w 838921"/>
                <a:gd name="connsiteY6" fmla="*/ 1746239 h 1757421"/>
                <a:gd name="connsiteX7" fmla="*/ 610303 w 838921"/>
                <a:gd name="connsiteY7" fmla="*/ 1757422 h 1757421"/>
                <a:gd name="connsiteX8" fmla="*/ 694475 w 838921"/>
                <a:gd name="connsiteY8" fmla="*/ 1706892 h 1757421"/>
                <a:gd name="connsiteX9" fmla="*/ 838922 w 838921"/>
                <a:gd name="connsiteY9" fmla="*/ 1126010 h 1757421"/>
                <a:gd name="connsiteX10" fmla="*/ 643488 w 838921"/>
                <a:gd name="connsiteY10" fmla="*/ 458069 h 1757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38921" h="1757421">
                  <a:moveTo>
                    <a:pt x="643488" y="458069"/>
                  </a:moveTo>
                  <a:cubicBezTo>
                    <a:pt x="519063" y="264187"/>
                    <a:pt x="343765" y="109044"/>
                    <a:pt x="136548" y="9432"/>
                  </a:cubicBezTo>
                  <a:cubicBezTo>
                    <a:pt x="89123" y="-13371"/>
                    <a:pt x="32211" y="6593"/>
                    <a:pt x="9428" y="54009"/>
                  </a:cubicBezTo>
                  <a:cubicBezTo>
                    <a:pt x="-13366" y="101424"/>
                    <a:pt x="6589" y="158327"/>
                    <a:pt x="54005" y="181120"/>
                  </a:cubicBezTo>
                  <a:cubicBezTo>
                    <a:pt x="415107" y="354703"/>
                    <a:pt x="648422" y="725598"/>
                    <a:pt x="648422" y="1126010"/>
                  </a:cubicBezTo>
                  <a:cubicBezTo>
                    <a:pt x="648422" y="1297345"/>
                    <a:pt x="606188" y="1467262"/>
                    <a:pt x="526302" y="1617414"/>
                  </a:cubicBezTo>
                  <a:cubicBezTo>
                    <a:pt x="501594" y="1663848"/>
                    <a:pt x="519206" y="1721532"/>
                    <a:pt x="565650" y="1746239"/>
                  </a:cubicBezTo>
                  <a:cubicBezTo>
                    <a:pt x="579899" y="1753821"/>
                    <a:pt x="595215" y="1757422"/>
                    <a:pt x="610303" y="1757422"/>
                  </a:cubicBezTo>
                  <a:cubicBezTo>
                    <a:pt x="644383" y="1757422"/>
                    <a:pt x="677349" y="1739077"/>
                    <a:pt x="694475" y="1706892"/>
                  </a:cubicBezTo>
                  <a:cubicBezTo>
                    <a:pt x="788973" y="1529308"/>
                    <a:pt x="838922" y="1328435"/>
                    <a:pt x="838922" y="1126010"/>
                  </a:cubicBezTo>
                  <a:cubicBezTo>
                    <a:pt x="838922" y="888265"/>
                    <a:pt x="771342" y="657294"/>
                    <a:pt x="643488" y="45806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8" name="Forma Livre: Forma 27">
              <a:extLst>
                <a:ext uri="{FF2B5EF4-FFF2-40B4-BE49-F238E27FC236}">
                  <a16:creationId xmlns:a16="http://schemas.microsoft.com/office/drawing/2014/main" id="{BCC2D462-7320-490C-A6A1-3679A56AFBE9}"/>
                </a:ext>
              </a:extLst>
            </p:cNvPr>
            <p:cNvSpPr/>
            <p:nvPr/>
          </p:nvSpPr>
          <p:spPr>
            <a:xfrm>
              <a:off x="6962775" y="2981334"/>
              <a:ext cx="196463" cy="190509"/>
            </a:xfrm>
            <a:custGeom>
              <a:avLst/>
              <a:gdLst>
                <a:gd name="connsiteX0" fmla="*/ 101660 w 196463"/>
                <a:gd name="connsiteY0" fmla="*/ 9 h 190509"/>
                <a:gd name="connsiteX1" fmla="*/ 95250 w 196463"/>
                <a:gd name="connsiteY1" fmla="*/ 0 h 190509"/>
                <a:gd name="connsiteX2" fmla="*/ 0 w 196463"/>
                <a:gd name="connsiteY2" fmla="*/ 95250 h 190509"/>
                <a:gd name="connsiteX3" fmla="*/ 95250 w 196463"/>
                <a:gd name="connsiteY3" fmla="*/ 190500 h 190509"/>
                <a:gd name="connsiteX4" fmla="*/ 100765 w 196463"/>
                <a:gd name="connsiteY4" fmla="*/ 190509 h 190509"/>
                <a:gd name="connsiteX5" fmla="*/ 101222 w 196463"/>
                <a:gd name="connsiteY5" fmla="*/ 190509 h 190509"/>
                <a:gd name="connsiteX6" fmla="*/ 196463 w 196463"/>
                <a:gd name="connsiteY6" fmla="*/ 95707 h 190509"/>
                <a:gd name="connsiteX7" fmla="*/ 101660 w 196463"/>
                <a:gd name="connsiteY7" fmla="*/ 9 h 190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6463" h="190509">
                  <a:moveTo>
                    <a:pt x="101660" y="9"/>
                  </a:moveTo>
                  <a:lnTo>
                    <a:pt x="95250" y="0"/>
                  </a:lnTo>
                  <a:cubicBezTo>
                    <a:pt x="42653" y="0"/>
                    <a:pt x="0" y="42643"/>
                    <a:pt x="0" y="95250"/>
                  </a:cubicBezTo>
                  <a:cubicBezTo>
                    <a:pt x="0" y="147857"/>
                    <a:pt x="42653" y="190500"/>
                    <a:pt x="95250" y="190500"/>
                  </a:cubicBezTo>
                  <a:lnTo>
                    <a:pt x="100765" y="190509"/>
                  </a:lnTo>
                  <a:cubicBezTo>
                    <a:pt x="100917" y="190509"/>
                    <a:pt x="101060" y="190509"/>
                    <a:pt x="101222" y="190509"/>
                  </a:cubicBezTo>
                  <a:cubicBezTo>
                    <a:pt x="153619" y="190509"/>
                    <a:pt x="196215" y="148161"/>
                    <a:pt x="196463" y="95707"/>
                  </a:cubicBezTo>
                  <a:cubicBezTo>
                    <a:pt x="196701" y="43101"/>
                    <a:pt x="154257" y="257"/>
                    <a:pt x="101660" y="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9" name="Forma Livre: Forma 28">
              <a:extLst>
                <a:ext uri="{FF2B5EF4-FFF2-40B4-BE49-F238E27FC236}">
                  <a16:creationId xmlns:a16="http://schemas.microsoft.com/office/drawing/2014/main" id="{2D21CB8F-7795-4F17-9979-E15724BF3197}"/>
                </a:ext>
              </a:extLst>
            </p:cNvPr>
            <p:cNvSpPr/>
            <p:nvPr/>
          </p:nvSpPr>
          <p:spPr>
            <a:xfrm>
              <a:off x="5676919" y="3588174"/>
              <a:ext cx="838911" cy="1757417"/>
            </a:xfrm>
            <a:custGeom>
              <a:avLst/>
              <a:gdLst>
                <a:gd name="connsiteX0" fmla="*/ 784908 w 838911"/>
                <a:gd name="connsiteY0" fmla="*/ 1576300 h 1757417"/>
                <a:gd name="connsiteX1" fmla="*/ 190500 w 838911"/>
                <a:gd name="connsiteY1" fmla="*/ 631410 h 1757417"/>
                <a:gd name="connsiteX2" fmla="*/ 312620 w 838911"/>
                <a:gd name="connsiteY2" fmla="*/ 140006 h 1757417"/>
                <a:gd name="connsiteX3" fmla="*/ 273272 w 838911"/>
                <a:gd name="connsiteY3" fmla="*/ 11181 h 1757417"/>
                <a:gd name="connsiteX4" fmla="*/ 144447 w 838911"/>
                <a:gd name="connsiteY4" fmla="*/ 50528 h 1757417"/>
                <a:gd name="connsiteX5" fmla="*/ 0 w 838911"/>
                <a:gd name="connsiteY5" fmla="*/ 631410 h 1757417"/>
                <a:gd name="connsiteX6" fmla="*/ 195434 w 838911"/>
                <a:gd name="connsiteY6" fmla="*/ 1299351 h 1757417"/>
                <a:gd name="connsiteX7" fmla="*/ 702374 w 838911"/>
                <a:gd name="connsiteY7" fmla="*/ 1747998 h 1757417"/>
                <a:gd name="connsiteX8" fmla="*/ 743579 w 838911"/>
                <a:gd name="connsiteY8" fmla="*/ 1757418 h 1757417"/>
                <a:gd name="connsiteX9" fmla="*/ 829494 w 838911"/>
                <a:gd name="connsiteY9" fmla="*/ 1703421 h 1757417"/>
                <a:gd name="connsiteX10" fmla="*/ 784908 w 838911"/>
                <a:gd name="connsiteY10" fmla="*/ 1576300 h 1757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38911" h="1757417">
                  <a:moveTo>
                    <a:pt x="784908" y="1576300"/>
                  </a:moveTo>
                  <a:cubicBezTo>
                    <a:pt x="423815" y="1402707"/>
                    <a:pt x="190500" y="1031813"/>
                    <a:pt x="190500" y="631410"/>
                  </a:cubicBezTo>
                  <a:cubicBezTo>
                    <a:pt x="190500" y="460075"/>
                    <a:pt x="232734" y="290158"/>
                    <a:pt x="312620" y="140006"/>
                  </a:cubicBezTo>
                  <a:cubicBezTo>
                    <a:pt x="337328" y="93572"/>
                    <a:pt x="319716" y="35888"/>
                    <a:pt x="273272" y="11181"/>
                  </a:cubicBezTo>
                  <a:cubicBezTo>
                    <a:pt x="226847" y="-13528"/>
                    <a:pt x="169145" y="4084"/>
                    <a:pt x="144447" y="50528"/>
                  </a:cubicBezTo>
                  <a:cubicBezTo>
                    <a:pt x="49949" y="228122"/>
                    <a:pt x="0" y="428985"/>
                    <a:pt x="0" y="631410"/>
                  </a:cubicBezTo>
                  <a:cubicBezTo>
                    <a:pt x="0" y="869154"/>
                    <a:pt x="67580" y="1100117"/>
                    <a:pt x="195434" y="1299351"/>
                  </a:cubicBezTo>
                  <a:cubicBezTo>
                    <a:pt x="319859" y="1493232"/>
                    <a:pt x="495157" y="1648376"/>
                    <a:pt x="702374" y="1747998"/>
                  </a:cubicBezTo>
                  <a:cubicBezTo>
                    <a:pt x="715680" y="1754398"/>
                    <a:pt x="729739" y="1757418"/>
                    <a:pt x="743579" y="1757418"/>
                  </a:cubicBezTo>
                  <a:cubicBezTo>
                    <a:pt x="779050" y="1757418"/>
                    <a:pt x="813092" y="1737520"/>
                    <a:pt x="829494" y="1703421"/>
                  </a:cubicBezTo>
                  <a:cubicBezTo>
                    <a:pt x="852269" y="1656005"/>
                    <a:pt x="832323" y="1599093"/>
                    <a:pt x="784908" y="15763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0" name="Forma Livre: Forma 29">
              <a:extLst>
                <a:ext uri="{FF2B5EF4-FFF2-40B4-BE49-F238E27FC236}">
                  <a16:creationId xmlns:a16="http://schemas.microsoft.com/office/drawing/2014/main" id="{1F097137-061F-4127-AC22-070B9243CEAF}"/>
                </a:ext>
              </a:extLst>
            </p:cNvPr>
            <p:cNvSpPr/>
            <p:nvPr/>
          </p:nvSpPr>
          <p:spPr>
            <a:xfrm>
              <a:off x="6671099" y="5267315"/>
              <a:ext cx="196444" cy="190519"/>
            </a:xfrm>
            <a:custGeom>
              <a:avLst/>
              <a:gdLst>
                <a:gd name="connsiteX0" fmla="*/ 101195 w 196444"/>
                <a:gd name="connsiteY0" fmla="*/ 19 h 190519"/>
                <a:gd name="connsiteX1" fmla="*/ 95680 w 196444"/>
                <a:gd name="connsiteY1" fmla="*/ 0 h 190519"/>
                <a:gd name="connsiteX2" fmla="*/ 1 w 196444"/>
                <a:gd name="connsiteY2" fmla="*/ 94803 h 190519"/>
                <a:gd name="connsiteX3" fmla="*/ 94813 w 196444"/>
                <a:gd name="connsiteY3" fmla="*/ 190500 h 190519"/>
                <a:gd name="connsiteX4" fmla="*/ 101195 w 196444"/>
                <a:gd name="connsiteY4" fmla="*/ 190519 h 190519"/>
                <a:gd name="connsiteX5" fmla="*/ 196445 w 196444"/>
                <a:gd name="connsiteY5" fmla="*/ 95269 h 190519"/>
                <a:gd name="connsiteX6" fmla="*/ 101195 w 196444"/>
                <a:gd name="connsiteY6" fmla="*/ 19 h 190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6444" h="190519">
                  <a:moveTo>
                    <a:pt x="101195" y="19"/>
                  </a:moveTo>
                  <a:lnTo>
                    <a:pt x="95680" y="0"/>
                  </a:lnTo>
                  <a:cubicBezTo>
                    <a:pt x="42835" y="-95"/>
                    <a:pt x="239" y="42187"/>
                    <a:pt x="1" y="94803"/>
                  </a:cubicBezTo>
                  <a:cubicBezTo>
                    <a:pt x="-247" y="147409"/>
                    <a:pt x="42216" y="190253"/>
                    <a:pt x="94813" y="190500"/>
                  </a:cubicBezTo>
                  <a:lnTo>
                    <a:pt x="101195" y="190519"/>
                  </a:lnTo>
                  <a:cubicBezTo>
                    <a:pt x="153792" y="190519"/>
                    <a:pt x="196445" y="147866"/>
                    <a:pt x="196445" y="95269"/>
                  </a:cubicBezTo>
                  <a:cubicBezTo>
                    <a:pt x="196445" y="42672"/>
                    <a:pt x="153792" y="19"/>
                    <a:pt x="101195" y="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1" name="Forma Livre: Forma 30">
              <a:extLst>
                <a:ext uri="{FF2B5EF4-FFF2-40B4-BE49-F238E27FC236}">
                  <a16:creationId xmlns:a16="http://schemas.microsoft.com/office/drawing/2014/main" id="{BF6DCBA3-4CC2-4BDB-A1EB-CDB674CF4AA3}"/>
                </a:ext>
              </a:extLst>
            </p:cNvPr>
            <p:cNvSpPr/>
            <p:nvPr/>
          </p:nvSpPr>
          <p:spPr>
            <a:xfrm>
              <a:off x="3657600" y="1019175"/>
              <a:ext cx="4876809" cy="4819659"/>
            </a:xfrm>
            <a:custGeom>
              <a:avLst/>
              <a:gdLst>
                <a:gd name="connsiteX0" fmla="*/ 3690071 w 4876809"/>
                <a:gd name="connsiteY0" fmla="*/ 1639900 h 4819659"/>
                <a:gd name="connsiteX1" fmla="*/ 3647751 w 4876809"/>
                <a:gd name="connsiteY1" fmla="*/ 1562100 h 4819659"/>
                <a:gd name="connsiteX2" fmla="*/ 3895725 w 4876809"/>
                <a:gd name="connsiteY2" fmla="*/ 1562100 h 4819659"/>
                <a:gd name="connsiteX3" fmla="*/ 4333875 w 4876809"/>
                <a:gd name="connsiteY3" fmla="*/ 1123950 h 4819659"/>
                <a:gd name="connsiteX4" fmla="*/ 3895725 w 4876809"/>
                <a:gd name="connsiteY4" fmla="*/ 685800 h 4819659"/>
                <a:gd name="connsiteX5" fmla="*/ 3132963 w 4876809"/>
                <a:gd name="connsiteY5" fmla="*/ 685800 h 4819659"/>
                <a:gd name="connsiteX6" fmla="*/ 3209925 w 4876809"/>
                <a:gd name="connsiteY6" fmla="*/ 438150 h 4819659"/>
                <a:gd name="connsiteX7" fmla="*/ 2771775 w 4876809"/>
                <a:gd name="connsiteY7" fmla="*/ 0 h 4819659"/>
                <a:gd name="connsiteX8" fmla="*/ 438150 w 4876809"/>
                <a:gd name="connsiteY8" fmla="*/ 0 h 4819659"/>
                <a:gd name="connsiteX9" fmla="*/ 0 w 4876809"/>
                <a:gd name="connsiteY9" fmla="*/ 438150 h 4819659"/>
                <a:gd name="connsiteX10" fmla="*/ 438150 w 4876809"/>
                <a:gd name="connsiteY10" fmla="*/ 876300 h 4819659"/>
                <a:gd name="connsiteX11" fmla="*/ 1200912 w 4876809"/>
                <a:gd name="connsiteY11" fmla="*/ 876300 h 4819659"/>
                <a:gd name="connsiteX12" fmla="*/ 1123950 w 4876809"/>
                <a:gd name="connsiteY12" fmla="*/ 1123950 h 4819659"/>
                <a:gd name="connsiteX13" fmla="*/ 1200912 w 4876809"/>
                <a:gd name="connsiteY13" fmla="*/ 1371600 h 4819659"/>
                <a:gd name="connsiteX14" fmla="*/ 952500 w 4876809"/>
                <a:gd name="connsiteY14" fmla="*/ 1371600 h 4819659"/>
                <a:gd name="connsiteX15" fmla="*/ 514350 w 4876809"/>
                <a:gd name="connsiteY15" fmla="*/ 1809750 h 4819659"/>
                <a:gd name="connsiteX16" fmla="*/ 680228 w 4876809"/>
                <a:gd name="connsiteY16" fmla="*/ 2152650 h 4819659"/>
                <a:gd name="connsiteX17" fmla="*/ 514350 w 4876809"/>
                <a:gd name="connsiteY17" fmla="*/ 2495550 h 4819659"/>
                <a:gd name="connsiteX18" fmla="*/ 680228 w 4876809"/>
                <a:gd name="connsiteY18" fmla="*/ 2838450 h 4819659"/>
                <a:gd name="connsiteX19" fmla="*/ 514350 w 4876809"/>
                <a:gd name="connsiteY19" fmla="*/ 3181350 h 4819659"/>
                <a:gd name="connsiteX20" fmla="*/ 680228 w 4876809"/>
                <a:gd name="connsiteY20" fmla="*/ 3524250 h 4819659"/>
                <a:gd name="connsiteX21" fmla="*/ 514350 w 4876809"/>
                <a:gd name="connsiteY21" fmla="*/ 3867150 h 4819659"/>
                <a:gd name="connsiteX22" fmla="*/ 952500 w 4876809"/>
                <a:gd name="connsiteY22" fmla="*/ 4305300 h 4819659"/>
                <a:gd name="connsiteX23" fmla="*/ 2075021 w 4876809"/>
                <a:gd name="connsiteY23" fmla="*/ 4305300 h 4819659"/>
                <a:gd name="connsiteX24" fmla="*/ 3257560 w 4876809"/>
                <a:gd name="connsiteY24" fmla="*/ 4819660 h 4819659"/>
                <a:gd name="connsiteX25" fmla="*/ 4876810 w 4876809"/>
                <a:gd name="connsiteY25" fmla="*/ 3200410 h 4819659"/>
                <a:gd name="connsiteX26" fmla="*/ 3690071 w 4876809"/>
                <a:gd name="connsiteY26" fmla="*/ 1639900 h 4819659"/>
                <a:gd name="connsiteX27" fmla="*/ 3895725 w 4876809"/>
                <a:gd name="connsiteY27" fmla="*/ 876300 h 4819659"/>
                <a:gd name="connsiteX28" fmla="*/ 4143375 w 4876809"/>
                <a:gd name="connsiteY28" fmla="*/ 1123950 h 4819659"/>
                <a:gd name="connsiteX29" fmla="*/ 3895725 w 4876809"/>
                <a:gd name="connsiteY29" fmla="*/ 1371600 h 4819659"/>
                <a:gd name="connsiteX30" fmla="*/ 3286125 w 4876809"/>
                <a:gd name="connsiteY30" fmla="*/ 1371600 h 4819659"/>
                <a:gd name="connsiteX31" fmla="*/ 1562100 w 4876809"/>
                <a:gd name="connsiteY31" fmla="*/ 1371600 h 4819659"/>
                <a:gd name="connsiteX32" fmla="*/ 1314450 w 4876809"/>
                <a:gd name="connsiteY32" fmla="*/ 1123950 h 4819659"/>
                <a:gd name="connsiteX33" fmla="*/ 1562100 w 4876809"/>
                <a:gd name="connsiteY33" fmla="*/ 876300 h 4819659"/>
                <a:gd name="connsiteX34" fmla="*/ 3895725 w 4876809"/>
                <a:gd name="connsiteY34" fmla="*/ 876300 h 4819659"/>
                <a:gd name="connsiteX35" fmla="*/ 438150 w 4876809"/>
                <a:gd name="connsiteY35" fmla="*/ 685800 h 4819659"/>
                <a:gd name="connsiteX36" fmla="*/ 190500 w 4876809"/>
                <a:gd name="connsiteY36" fmla="*/ 438150 h 4819659"/>
                <a:gd name="connsiteX37" fmla="*/ 438150 w 4876809"/>
                <a:gd name="connsiteY37" fmla="*/ 190500 h 4819659"/>
                <a:gd name="connsiteX38" fmla="*/ 2771775 w 4876809"/>
                <a:gd name="connsiteY38" fmla="*/ 190500 h 4819659"/>
                <a:gd name="connsiteX39" fmla="*/ 3019425 w 4876809"/>
                <a:gd name="connsiteY39" fmla="*/ 438150 h 4819659"/>
                <a:gd name="connsiteX40" fmla="*/ 2771775 w 4876809"/>
                <a:gd name="connsiteY40" fmla="*/ 685800 h 4819659"/>
                <a:gd name="connsiteX41" fmla="*/ 438150 w 4876809"/>
                <a:gd name="connsiteY41" fmla="*/ 685800 h 4819659"/>
                <a:gd name="connsiteX42" fmla="*/ 952500 w 4876809"/>
                <a:gd name="connsiteY42" fmla="*/ 1562100 h 4819659"/>
                <a:gd name="connsiteX43" fmla="*/ 3286125 w 4876809"/>
                <a:gd name="connsiteY43" fmla="*/ 1562100 h 4819659"/>
                <a:gd name="connsiteX44" fmla="*/ 3394186 w 4876809"/>
                <a:gd name="connsiteY44" fmla="*/ 1586979 h 4819659"/>
                <a:gd name="connsiteX45" fmla="*/ 3257560 w 4876809"/>
                <a:gd name="connsiteY45" fmla="*/ 1581160 h 4819659"/>
                <a:gd name="connsiteX46" fmla="*/ 2111712 w 4876809"/>
                <a:gd name="connsiteY46" fmla="*/ 2057400 h 4819659"/>
                <a:gd name="connsiteX47" fmla="*/ 952500 w 4876809"/>
                <a:gd name="connsiteY47" fmla="*/ 2057400 h 4819659"/>
                <a:gd name="connsiteX48" fmla="*/ 704850 w 4876809"/>
                <a:gd name="connsiteY48" fmla="*/ 1809750 h 4819659"/>
                <a:gd name="connsiteX49" fmla="*/ 952500 w 4876809"/>
                <a:gd name="connsiteY49" fmla="*/ 1562100 h 4819659"/>
                <a:gd name="connsiteX50" fmla="*/ 952500 w 4876809"/>
                <a:gd name="connsiteY50" fmla="*/ 2247900 h 4819659"/>
                <a:gd name="connsiteX51" fmla="*/ 1948958 w 4876809"/>
                <a:gd name="connsiteY51" fmla="*/ 2247900 h 4819659"/>
                <a:gd name="connsiteX52" fmla="*/ 1704137 w 4876809"/>
                <a:gd name="connsiteY52" fmla="*/ 2743200 h 4819659"/>
                <a:gd name="connsiteX53" fmla="*/ 952500 w 4876809"/>
                <a:gd name="connsiteY53" fmla="*/ 2743200 h 4819659"/>
                <a:gd name="connsiteX54" fmla="*/ 704850 w 4876809"/>
                <a:gd name="connsiteY54" fmla="*/ 2495550 h 4819659"/>
                <a:gd name="connsiteX55" fmla="*/ 952500 w 4876809"/>
                <a:gd name="connsiteY55" fmla="*/ 2247900 h 4819659"/>
                <a:gd name="connsiteX56" fmla="*/ 952500 w 4876809"/>
                <a:gd name="connsiteY56" fmla="*/ 2933700 h 4819659"/>
                <a:gd name="connsiteX57" fmla="*/ 1660398 w 4876809"/>
                <a:gd name="connsiteY57" fmla="*/ 2933700 h 4819659"/>
                <a:gd name="connsiteX58" fmla="*/ 1638310 w 4876809"/>
                <a:gd name="connsiteY58" fmla="*/ 3200410 h 4819659"/>
                <a:gd name="connsiteX59" fmla="*/ 1654521 w 4876809"/>
                <a:gd name="connsiteY59" fmla="*/ 3429000 h 4819659"/>
                <a:gd name="connsiteX60" fmla="*/ 952500 w 4876809"/>
                <a:gd name="connsiteY60" fmla="*/ 3429000 h 4819659"/>
                <a:gd name="connsiteX61" fmla="*/ 704850 w 4876809"/>
                <a:gd name="connsiteY61" fmla="*/ 3181350 h 4819659"/>
                <a:gd name="connsiteX62" fmla="*/ 952500 w 4876809"/>
                <a:gd name="connsiteY62" fmla="*/ 2933700 h 4819659"/>
                <a:gd name="connsiteX63" fmla="*/ 952500 w 4876809"/>
                <a:gd name="connsiteY63" fmla="*/ 4114800 h 4819659"/>
                <a:gd name="connsiteX64" fmla="*/ 704850 w 4876809"/>
                <a:gd name="connsiteY64" fmla="*/ 3867150 h 4819659"/>
                <a:gd name="connsiteX65" fmla="*/ 952500 w 4876809"/>
                <a:gd name="connsiteY65" fmla="*/ 3619500 h 4819659"/>
                <a:gd name="connsiteX66" fmla="*/ 1693412 w 4876809"/>
                <a:gd name="connsiteY66" fmla="*/ 3619500 h 4819659"/>
                <a:gd name="connsiteX67" fmla="*/ 1921945 w 4876809"/>
                <a:gd name="connsiteY67" fmla="*/ 4114800 h 4819659"/>
                <a:gd name="connsiteX68" fmla="*/ 952500 w 4876809"/>
                <a:gd name="connsiteY68" fmla="*/ 4114800 h 4819659"/>
                <a:gd name="connsiteX69" fmla="*/ 3257560 w 4876809"/>
                <a:gd name="connsiteY69" fmla="*/ 4629160 h 4819659"/>
                <a:gd name="connsiteX70" fmla="*/ 1828810 w 4876809"/>
                <a:gd name="connsiteY70" fmla="*/ 3200410 h 4819659"/>
                <a:gd name="connsiteX71" fmla="*/ 3257560 w 4876809"/>
                <a:gd name="connsiteY71" fmla="*/ 1771660 h 4819659"/>
                <a:gd name="connsiteX72" fmla="*/ 4686310 w 4876809"/>
                <a:gd name="connsiteY72" fmla="*/ 3200410 h 4819659"/>
                <a:gd name="connsiteX73" fmla="*/ 3257560 w 4876809"/>
                <a:gd name="connsiteY73" fmla="*/ 4629160 h 4819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4876809" h="4819659">
                  <a:moveTo>
                    <a:pt x="3690071" y="1639900"/>
                  </a:moveTo>
                  <a:cubicBezTo>
                    <a:pt x="3678479" y="1612278"/>
                    <a:pt x="3664277" y="1586246"/>
                    <a:pt x="3647751" y="1562100"/>
                  </a:cubicBezTo>
                  <a:lnTo>
                    <a:pt x="3895725" y="1562100"/>
                  </a:lnTo>
                  <a:cubicBezTo>
                    <a:pt x="4137317" y="1562100"/>
                    <a:pt x="4333875" y="1365542"/>
                    <a:pt x="4333875" y="1123950"/>
                  </a:cubicBezTo>
                  <a:cubicBezTo>
                    <a:pt x="4333875" y="882358"/>
                    <a:pt x="4137317" y="685800"/>
                    <a:pt x="3895725" y="685800"/>
                  </a:cubicBezTo>
                  <a:lnTo>
                    <a:pt x="3132963" y="685800"/>
                  </a:lnTo>
                  <a:cubicBezTo>
                    <a:pt x="3181455" y="615296"/>
                    <a:pt x="3209925" y="530000"/>
                    <a:pt x="3209925" y="438150"/>
                  </a:cubicBezTo>
                  <a:cubicBezTo>
                    <a:pt x="3209925" y="196558"/>
                    <a:pt x="3013367" y="0"/>
                    <a:pt x="2771775" y="0"/>
                  </a:cubicBezTo>
                  <a:lnTo>
                    <a:pt x="438150" y="0"/>
                  </a:lnTo>
                  <a:cubicBezTo>
                    <a:pt x="196558" y="0"/>
                    <a:pt x="0" y="196558"/>
                    <a:pt x="0" y="438150"/>
                  </a:cubicBezTo>
                  <a:cubicBezTo>
                    <a:pt x="0" y="679742"/>
                    <a:pt x="196558" y="876300"/>
                    <a:pt x="438150" y="876300"/>
                  </a:cubicBezTo>
                  <a:lnTo>
                    <a:pt x="1200912" y="876300"/>
                  </a:lnTo>
                  <a:cubicBezTo>
                    <a:pt x="1152420" y="946804"/>
                    <a:pt x="1123950" y="1032100"/>
                    <a:pt x="1123950" y="1123950"/>
                  </a:cubicBezTo>
                  <a:cubicBezTo>
                    <a:pt x="1123950" y="1215800"/>
                    <a:pt x="1152411" y="1301096"/>
                    <a:pt x="1200912" y="1371600"/>
                  </a:cubicBezTo>
                  <a:lnTo>
                    <a:pt x="952500" y="1371600"/>
                  </a:lnTo>
                  <a:cubicBezTo>
                    <a:pt x="710908" y="1371600"/>
                    <a:pt x="514350" y="1568158"/>
                    <a:pt x="514350" y="1809750"/>
                  </a:cubicBezTo>
                  <a:cubicBezTo>
                    <a:pt x="514350" y="1948501"/>
                    <a:pt x="579253" y="2072316"/>
                    <a:pt x="680228" y="2152650"/>
                  </a:cubicBezTo>
                  <a:cubicBezTo>
                    <a:pt x="579253" y="2232984"/>
                    <a:pt x="514350" y="2356799"/>
                    <a:pt x="514350" y="2495550"/>
                  </a:cubicBezTo>
                  <a:cubicBezTo>
                    <a:pt x="514350" y="2634301"/>
                    <a:pt x="579253" y="2758116"/>
                    <a:pt x="680228" y="2838450"/>
                  </a:cubicBezTo>
                  <a:cubicBezTo>
                    <a:pt x="579253" y="2918784"/>
                    <a:pt x="514350" y="3042600"/>
                    <a:pt x="514350" y="3181350"/>
                  </a:cubicBezTo>
                  <a:cubicBezTo>
                    <a:pt x="514350" y="3320101"/>
                    <a:pt x="579253" y="3443916"/>
                    <a:pt x="680228" y="3524250"/>
                  </a:cubicBezTo>
                  <a:cubicBezTo>
                    <a:pt x="579253" y="3604584"/>
                    <a:pt x="514350" y="3728400"/>
                    <a:pt x="514350" y="3867150"/>
                  </a:cubicBezTo>
                  <a:cubicBezTo>
                    <a:pt x="514350" y="4108742"/>
                    <a:pt x="710908" y="4305300"/>
                    <a:pt x="952500" y="4305300"/>
                  </a:cubicBezTo>
                  <a:lnTo>
                    <a:pt x="2075021" y="4305300"/>
                  </a:lnTo>
                  <a:cubicBezTo>
                    <a:pt x="2370734" y="4621597"/>
                    <a:pt x="2791416" y="4819660"/>
                    <a:pt x="3257560" y="4819660"/>
                  </a:cubicBezTo>
                  <a:cubicBezTo>
                    <a:pt x="4150414" y="4819660"/>
                    <a:pt x="4876810" y="4093264"/>
                    <a:pt x="4876810" y="3200410"/>
                  </a:cubicBezTo>
                  <a:cubicBezTo>
                    <a:pt x="4876810" y="2457298"/>
                    <a:pt x="4373604" y="1829591"/>
                    <a:pt x="3690071" y="1639900"/>
                  </a:cubicBezTo>
                  <a:close/>
                  <a:moveTo>
                    <a:pt x="3895725" y="876300"/>
                  </a:moveTo>
                  <a:cubicBezTo>
                    <a:pt x="4032285" y="876300"/>
                    <a:pt x="4143375" y="987400"/>
                    <a:pt x="4143375" y="1123950"/>
                  </a:cubicBezTo>
                  <a:cubicBezTo>
                    <a:pt x="4143375" y="1260500"/>
                    <a:pt x="4032285" y="1371600"/>
                    <a:pt x="3895725" y="1371600"/>
                  </a:cubicBezTo>
                  <a:lnTo>
                    <a:pt x="3286125" y="1371600"/>
                  </a:lnTo>
                  <a:lnTo>
                    <a:pt x="1562100" y="1371600"/>
                  </a:lnTo>
                  <a:cubicBezTo>
                    <a:pt x="1425540" y="1371600"/>
                    <a:pt x="1314450" y="1260500"/>
                    <a:pt x="1314450" y="1123950"/>
                  </a:cubicBezTo>
                  <a:cubicBezTo>
                    <a:pt x="1314450" y="987400"/>
                    <a:pt x="1425540" y="876300"/>
                    <a:pt x="1562100" y="876300"/>
                  </a:cubicBezTo>
                  <a:lnTo>
                    <a:pt x="3895725" y="876300"/>
                  </a:lnTo>
                  <a:close/>
                  <a:moveTo>
                    <a:pt x="438150" y="685800"/>
                  </a:moveTo>
                  <a:cubicBezTo>
                    <a:pt x="301590" y="685800"/>
                    <a:pt x="190500" y="574700"/>
                    <a:pt x="190500" y="438150"/>
                  </a:cubicBezTo>
                  <a:cubicBezTo>
                    <a:pt x="190500" y="301600"/>
                    <a:pt x="301590" y="190500"/>
                    <a:pt x="438150" y="190500"/>
                  </a:cubicBezTo>
                  <a:lnTo>
                    <a:pt x="2771775" y="190500"/>
                  </a:lnTo>
                  <a:cubicBezTo>
                    <a:pt x="2908335" y="190500"/>
                    <a:pt x="3019425" y="301600"/>
                    <a:pt x="3019425" y="438150"/>
                  </a:cubicBezTo>
                  <a:cubicBezTo>
                    <a:pt x="3019425" y="574700"/>
                    <a:pt x="2908335" y="685800"/>
                    <a:pt x="2771775" y="685800"/>
                  </a:cubicBezTo>
                  <a:lnTo>
                    <a:pt x="438150" y="685800"/>
                  </a:lnTo>
                  <a:close/>
                  <a:moveTo>
                    <a:pt x="952500" y="1562100"/>
                  </a:moveTo>
                  <a:lnTo>
                    <a:pt x="3286125" y="1562100"/>
                  </a:lnTo>
                  <a:cubicBezTo>
                    <a:pt x="3324492" y="1562100"/>
                    <a:pt x="3361230" y="1571016"/>
                    <a:pt x="3394186" y="1586979"/>
                  </a:cubicBezTo>
                  <a:cubicBezTo>
                    <a:pt x="3349133" y="1583198"/>
                    <a:pt x="3303585" y="1581160"/>
                    <a:pt x="3257560" y="1581160"/>
                  </a:cubicBezTo>
                  <a:cubicBezTo>
                    <a:pt x="2810409" y="1581160"/>
                    <a:pt x="2405025" y="1763363"/>
                    <a:pt x="2111712" y="2057400"/>
                  </a:cubicBezTo>
                  <a:lnTo>
                    <a:pt x="952500" y="2057400"/>
                  </a:lnTo>
                  <a:cubicBezTo>
                    <a:pt x="815950" y="2057400"/>
                    <a:pt x="704850" y="1946300"/>
                    <a:pt x="704850" y="1809750"/>
                  </a:cubicBezTo>
                  <a:cubicBezTo>
                    <a:pt x="704850" y="1673200"/>
                    <a:pt x="815950" y="1562100"/>
                    <a:pt x="952500" y="1562100"/>
                  </a:cubicBezTo>
                  <a:close/>
                  <a:moveTo>
                    <a:pt x="952500" y="2247900"/>
                  </a:moveTo>
                  <a:lnTo>
                    <a:pt x="1948958" y="2247900"/>
                  </a:lnTo>
                  <a:cubicBezTo>
                    <a:pt x="1840830" y="2396042"/>
                    <a:pt x="1757229" y="2563130"/>
                    <a:pt x="1704137" y="2743200"/>
                  </a:cubicBezTo>
                  <a:lnTo>
                    <a:pt x="952500" y="2743200"/>
                  </a:lnTo>
                  <a:cubicBezTo>
                    <a:pt x="815940" y="2743200"/>
                    <a:pt x="704850" y="2632110"/>
                    <a:pt x="704850" y="2495550"/>
                  </a:cubicBezTo>
                  <a:cubicBezTo>
                    <a:pt x="704850" y="2359000"/>
                    <a:pt x="815940" y="2247900"/>
                    <a:pt x="952500" y="2247900"/>
                  </a:cubicBezTo>
                  <a:close/>
                  <a:moveTo>
                    <a:pt x="952500" y="2933700"/>
                  </a:moveTo>
                  <a:lnTo>
                    <a:pt x="1660398" y="2933700"/>
                  </a:lnTo>
                  <a:cubicBezTo>
                    <a:pt x="1645949" y="3020502"/>
                    <a:pt x="1638310" y="3109570"/>
                    <a:pt x="1638310" y="3200410"/>
                  </a:cubicBezTo>
                  <a:cubicBezTo>
                    <a:pt x="1638310" y="3278000"/>
                    <a:pt x="1643920" y="3354296"/>
                    <a:pt x="1654521" y="3429000"/>
                  </a:cubicBezTo>
                  <a:lnTo>
                    <a:pt x="952500" y="3429000"/>
                  </a:lnTo>
                  <a:cubicBezTo>
                    <a:pt x="815940" y="3429000"/>
                    <a:pt x="704850" y="3317910"/>
                    <a:pt x="704850" y="3181350"/>
                  </a:cubicBezTo>
                  <a:cubicBezTo>
                    <a:pt x="704850" y="3044790"/>
                    <a:pt x="815940" y="2933700"/>
                    <a:pt x="952500" y="2933700"/>
                  </a:cubicBezTo>
                  <a:close/>
                  <a:moveTo>
                    <a:pt x="952500" y="4114800"/>
                  </a:moveTo>
                  <a:cubicBezTo>
                    <a:pt x="815940" y="4114800"/>
                    <a:pt x="704850" y="4003710"/>
                    <a:pt x="704850" y="3867150"/>
                  </a:cubicBezTo>
                  <a:cubicBezTo>
                    <a:pt x="704850" y="3730590"/>
                    <a:pt x="815940" y="3619500"/>
                    <a:pt x="952500" y="3619500"/>
                  </a:cubicBezTo>
                  <a:lnTo>
                    <a:pt x="1693412" y="3619500"/>
                  </a:lnTo>
                  <a:cubicBezTo>
                    <a:pt x="1741475" y="3798694"/>
                    <a:pt x="1819551" y="3965696"/>
                    <a:pt x="1921945" y="4114800"/>
                  </a:cubicBezTo>
                  <a:lnTo>
                    <a:pt x="952500" y="4114800"/>
                  </a:lnTo>
                  <a:close/>
                  <a:moveTo>
                    <a:pt x="3257560" y="4629160"/>
                  </a:moveTo>
                  <a:cubicBezTo>
                    <a:pt x="2469747" y="4629160"/>
                    <a:pt x="1828810" y="3988222"/>
                    <a:pt x="1828810" y="3200410"/>
                  </a:cubicBezTo>
                  <a:cubicBezTo>
                    <a:pt x="1828810" y="2412597"/>
                    <a:pt x="2469747" y="1771660"/>
                    <a:pt x="3257560" y="1771660"/>
                  </a:cubicBezTo>
                  <a:cubicBezTo>
                    <a:pt x="4045372" y="1771660"/>
                    <a:pt x="4686310" y="2412597"/>
                    <a:pt x="4686310" y="3200410"/>
                  </a:cubicBezTo>
                  <a:cubicBezTo>
                    <a:pt x="4686310" y="3988222"/>
                    <a:pt x="4045372" y="4629160"/>
                    <a:pt x="3257560" y="46291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32" name="Retângulo: Cantos Arredondados 31">
            <a:extLst>
              <a:ext uri="{FF2B5EF4-FFF2-40B4-BE49-F238E27FC236}">
                <a16:creationId xmlns:a16="http://schemas.microsoft.com/office/drawing/2014/main" id="{2D8AE579-69FD-40C9-A664-332DBE206FF6}"/>
              </a:ext>
            </a:extLst>
          </p:cNvPr>
          <p:cNvSpPr/>
          <p:nvPr/>
        </p:nvSpPr>
        <p:spPr>
          <a:xfrm>
            <a:off x="7375159" y="2030384"/>
            <a:ext cx="3764604" cy="4205046"/>
          </a:xfrm>
          <a:prstGeom prst="roundRect">
            <a:avLst>
              <a:gd name="adj" fmla="val 366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t"/>
          <a:lstStyle/>
          <a:p>
            <a:pPr>
              <a:tabLst>
                <a:tab pos="533400" algn="l"/>
              </a:tabLst>
            </a:pPr>
            <a:r>
              <a:rPr lang="pt-B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Faculdades Com e Sem fins Lucrativos concentram as faixas mais baixas de rendimento, categorias 2 e3 ( de 1,5 a 3 salários mínimos e de 3 a 4,5 salários), com alguma representação na faixa 1 (até 1,5 salários mínimos). </a:t>
            </a:r>
          </a:p>
          <a:p>
            <a:pPr>
              <a:tabLst>
                <a:tab pos="533400" algn="l"/>
              </a:tabLst>
            </a:pPr>
            <a:endParaRPr lang="pt-BR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533400" algn="l"/>
              </a:tabLst>
            </a:pPr>
            <a:endParaRPr lang="pt-BR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533400" algn="l"/>
              </a:tabLst>
            </a:pPr>
            <a:endParaRPr lang="pt-BR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533400" algn="l"/>
              </a:tabLst>
            </a:pPr>
            <a:endParaRPr lang="pt-BR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533400" algn="l"/>
              </a:tabLst>
            </a:pPr>
            <a:endParaRPr lang="pt-BR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533400" algn="l"/>
              </a:tabLst>
            </a:pPr>
            <a:endParaRPr lang="pt-BR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533400" algn="l"/>
              </a:tabLst>
            </a:pPr>
            <a:endParaRPr lang="pt-BR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533400" algn="l"/>
              </a:tabLst>
            </a:pPr>
            <a:endParaRPr lang="pt-BR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533400" algn="l"/>
              </a:tabLst>
            </a:pPr>
            <a:r>
              <a:rPr lang="pt-B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mais alto perfil de renda (acima de 30 salários) foi observado na UnB, com 10,8%, nos Centros Universitários com 2,64% e na UCB, com 1,08%</a:t>
            </a:r>
          </a:p>
        </p:txBody>
      </p:sp>
      <p:sp>
        <p:nvSpPr>
          <p:cNvPr id="33" name="Retângulo: Cantos Arredondados 32">
            <a:extLst>
              <a:ext uri="{FF2B5EF4-FFF2-40B4-BE49-F238E27FC236}">
                <a16:creationId xmlns:a16="http://schemas.microsoft.com/office/drawing/2014/main" id="{F5A17F7E-3F80-4E74-B7EF-4BE3963C000F}"/>
              </a:ext>
            </a:extLst>
          </p:cNvPr>
          <p:cNvSpPr/>
          <p:nvPr/>
        </p:nvSpPr>
        <p:spPr>
          <a:xfrm>
            <a:off x="7041177" y="3695675"/>
            <a:ext cx="4334300" cy="1294614"/>
          </a:xfrm>
          <a:prstGeom prst="roundRect">
            <a:avLst>
              <a:gd name="adj" fmla="val 13465"/>
            </a:avLst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t"/>
          <a:lstStyle/>
          <a:p>
            <a:pPr>
              <a:spcAft>
                <a:spcPts val="2400"/>
              </a:spcAft>
              <a:tabLst>
                <a:tab pos="533400" algn="l"/>
              </a:tabLst>
            </a:pPr>
            <a:r>
              <a:rPr lang="pt-BR" sz="1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Chama a atenção a semelhança entre o percentual de 36,5% das Faculdades Sem fins Lucrativos na categoria 2 e os 37% da UnB na categoria 6 (de 10 a 30 salários mínimos).</a:t>
            </a:r>
          </a:p>
        </p:txBody>
      </p:sp>
    </p:spTree>
    <p:extLst>
      <p:ext uri="{BB962C8B-B14F-4D97-AF65-F5344CB8AC3E}">
        <p14:creationId xmlns:p14="http://schemas.microsoft.com/office/powerpoint/2010/main" val="34889112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 descr="Padrão do plano de fundo&#10;&#10;Descrição gerada automaticamente">
            <a:extLst>
              <a:ext uri="{FF2B5EF4-FFF2-40B4-BE49-F238E27FC236}">
                <a16:creationId xmlns:a16="http://schemas.microsoft.com/office/drawing/2014/main" id="{59F90ADD-35B6-4E67-9051-AAD6E9A1B9B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C5904904-5AFF-4140-8EF9-2FBB4A9F9A06}"/>
              </a:ext>
            </a:extLst>
          </p:cNvPr>
          <p:cNvSpPr/>
          <p:nvPr/>
        </p:nvSpPr>
        <p:spPr>
          <a:xfrm>
            <a:off x="1" y="6776341"/>
            <a:ext cx="12192000" cy="816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3D869AF2-67E4-4AF8-8EA5-EB5AC94F8309}"/>
              </a:ext>
            </a:extLst>
          </p:cNvPr>
          <p:cNvSpPr txBox="1"/>
          <p:nvPr/>
        </p:nvSpPr>
        <p:spPr>
          <a:xfrm>
            <a:off x="7673955" y="1951672"/>
            <a:ext cx="31683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Os dados mostraram aproximadamente </a:t>
            </a:r>
            <a:r>
              <a:rPr lang="pt-BR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3,5 vezes </a:t>
            </a:r>
            <a:r>
              <a:rPr lang="pt-BR" dirty="0"/>
              <a:t>mais estudantes no EM público do que vagas na ES em IES públicas</a:t>
            </a:r>
          </a:p>
        </p:txBody>
      </p:sp>
      <p:sp>
        <p:nvSpPr>
          <p:cNvPr id="9" name="Seta em curva para a direita 8">
            <a:extLst>
              <a:ext uri="{FF2B5EF4-FFF2-40B4-BE49-F238E27FC236}">
                <a16:creationId xmlns:a16="http://schemas.microsoft.com/office/drawing/2014/main" id="{8E6EB4A4-5C86-4743-86EF-02F567353F03}"/>
              </a:ext>
            </a:extLst>
          </p:cNvPr>
          <p:cNvSpPr/>
          <p:nvPr/>
        </p:nvSpPr>
        <p:spPr>
          <a:xfrm>
            <a:off x="7673955" y="3941029"/>
            <a:ext cx="2880320" cy="216024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712F36EA-E789-445C-B35E-8B48F817832C}"/>
              </a:ext>
            </a:extLst>
          </p:cNvPr>
          <p:cNvSpPr/>
          <p:nvPr/>
        </p:nvSpPr>
        <p:spPr>
          <a:xfrm>
            <a:off x="2058342" y="1965167"/>
            <a:ext cx="4682926" cy="1463833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bIns="360000" rtlCol="0" anchor="ctr"/>
          <a:lstStyle/>
          <a:p>
            <a:pPr>
              <a:spcAft>
                <a:spcPts val="600"/>
              </a:spcAft>
              <a:tabLst>
                <a:tab pos="533400" algn="l"/>
              </a:tabLst>
            </a:pPr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um lado temos o Ensino Médio público: </a:t>
            </a:r>
            <a:r>
              <a:rPr lang="pt-BR" sz="20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80% das matrículas neste nível estão nas escolas Públicas.</a:t>
            </a:r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8E3A2C67-212E-4184-BB1F-0D7354B2DD85}"/>
              </a:ext>
            </a:extLst>
          </p:cNvPr>
          <p:cNvSpPr/>
          <p:nvPr/>
        </p:nvSpPr>
        <p:spPr>
          <a:xfrm>
            <a:off x="2058342" y="4120546"/>
            <a:ext cx="4682926" cy="14638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bIns="360000" rtlCol="0" anchor="ctr"/>
          <a:lstStyle/>
          <a:p>
            <a:pPr>
              <a:spcAft>
                <a:spcPts val="600"/>
              </a:spcAft>
              <a:tabLst>
                <a:tab pos="533400" algn="l"/>
              </a:tabLst>
            </a:pPr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outro lado, a </a:t>
            </a:r>
            <a:r>
              <a:rPr lang="pt-BR" sz="20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Educação Superior e Privada, respondendo por  81,6% do total de matrículas. </a:t>
            </a: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8ED83F2B-9FCF-4E5B-94E3-CF16FCB95FAB}"/>
              </a:ext>
            </a:extLst>
          </p:cNvPr>
          <p:cNvSpPr/>
          <p:nvPr/>
        </p:nvSpPr>
        <p:spPr>
          <a:xfrm>
            <a:off x="3820999" y="474966"/>
            <a:ext cx="4550003" cy="82992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0" bIns="360000" rtlCol="0" anchor="ctr"/>
          <a:lstStyle/>
          <a:p>
            <a:pPr algn="ctr"/>
            <a:r>
              <a:rPr lang="pt-BR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Considerações</a:t>
            </a:r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78A24195-6438-4E3A-A5E9-5D8203442CDF}"/>
              </a:ext>
            </a:extLst>
          </p:cNvPr>
          <p:cNvSpPr/>
          <p:nvPr/>
        </p:nvSpPr>
        <p:spPr>
          <a:xfrm>
            <a:off x="379379" y="1965167"/>
            <a:ext cx="1678962" cy="146383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Aft>
                <a:spcPts val="600"/>
              </a:spcAft>
              <a:tabLst>
                <a:tab pos="533400" algn="l"/>
              </a:tabLst>
            </a:pPr>
            <a:r>
              <a:rPr lang="pt-BR" sz="40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80%</a:t>
            </a:r>
          </a:p>
        </p:txBody>
      </p:sp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7B888C22-F13B-4CD3-9613-92B732876E08}"/>
              </a:ext>
            </a:extLst>
          </p:cNvPr>
          <p:cNvSpPr/>
          <p:nvPr/>
        </p:nvSpPr>
        <p:spPr>
          <a:xfrm>
            <a:off x="194553" y="4120547"/>
            <a:ext cx="1863788" cy="146383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Aft>
                <a:spcPts val="600"/>
              </a:spcAft>
              <a:tabLst>
                <a:tab pos="533400" algn="l"/>
              </a:tabLst>
            </a:pPr>
            <a:r>
              <a:rPr lang="pt-BR" sz="40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81,6%</a:t>
            </a:r>
          </a:p>
        </p:txBody>
      </p:sp>
    </p:spTree>
    <p:extLst>
      <p:ext uri="{BB962C8B-B14F-4D97-AF65-F5344CB8AC3E}">
        <p14:creationId xmlns:p14="http://schemas.microsoft.com/office/powerpoint/2010/main" val="9082246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 descr="Padrão do plano de fundo&#10;&#10;Descrição gerada automaticamente">
            <a:extLst>
              <a:ext uri="{FF2B5EF4-FFF2-40B4-BE49-F238E27FC236}">
                <a16:creationId xmlns:a16="http://schemas.microsoft.com/office/drawing/2014/main" id="{8CA15AE9-E042-48AE-AF6B-8951E5A4128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id="{D76F46A4-B756-4016-B3C6-9CEAF107A9BE}"/>
              </a:ext>
            </a:extLst>
          </p:cNvPr>
          <p:cNvSpPr/>
          <p:nvPr/>
        </p:nvSpPr>
        <p:spPr>
          <a:xfrm>
            <a:off x="1" y="6776341"/>
            <a:ext cx="12192000" cy="816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7E6D313B-9B6F-45AB-9EC6-39D5B7B3FB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655475" y="4867200"/>
            <a:ext cx="4072675" cy="1578899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CAF26A0-9D11-4BF2-9B64-77E93F00FBAF}"/>
              </a:ext>
            </a:extLst>
          </p:cNvPr>
          <p:cNvSpPr txBox="1"/>
          <p:nvPr/>
        </p:nvSpPr>
        <p:spPr>
          <a:xfrm>
            <a:off x="6655475" y="623112"/>
            <a:ext cx="5025190" cy="1531054"/>
          </a:xfrm>
          <a:prstGeom prst="roundRect">
            <a:avLst>
              <a:gd name="adj" fmla="val 12746"/>
            </a:avLst>
          </a:prstGeom>
          <a:noFill/>
          <a:ln>
            <a:solidFill>
              <a:schemeClr val="tx1"/>
            </a:solidFill>
          </a:ln>
        </p:spPr>
        <p:txBody>
          <a:bodyPr wrap="square" lIns="216000" tIns="216000" rIns="216000" bIns="216000" rtlCol="0">
            <a:spAutoFit/>
          </a:bodyPr>
          <a:lstStyle/>
          <a:p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Em 2018, o 3º Ano do </a:t>
            </a: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EM (Público) contava com 37.021 estudantes </a:t>
            </a: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(demanda potencial para o ingresso na ES em 2019), a qual ofereceu apenas 10.540 vagas em IES públicas. 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0E4A4CCA-8C36-4B04-9BAB-18A8FEF83B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5475" y="3172781"/>
            <a:ext cx="5025190" cy="1531054"/>
          </a:xfrm>
          <a:prstGeom prst="rect">
            <a:avLst/>
          </a:prstGeom>
        </p:spPr>
      </p:pic>
      <p:grpSp>
        <p:nvGrpSpPr>
          <p:cNvPr id="9" name="Agrupar 8">
            <a:extLst>
              <a:ext uri="{FF2B5EF4-FFF2-40B4-BE49-F238E27FC236}">
                <a16:creationId xmlns:a16="http://schemas.microsoft.com/office/drawing/2014/main" id="{D2E13F45-757E-496E-8D56-74C2F70CC219}"/>
              </a:ext>
            </a:extLst>
          </p:cNvPr>
          <p:cNvGrpSpPr/>
          <p:nvPr/>
        </p:nvGrpSpPr>
        <p:grpSpPr>
          <a:xfrm>
            <a:off x="589685" y="2312493"/>
            <a:ext cx="5373370" cy="4157592"/>
            <a:chOff x="6134989" y="1533535"/>
            <a:chExt cx="4932436" cy="3816424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167F1CD5-E0B8-415B-8957-F86FAC489D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4989" y="1533535"/>
              <a:ext cx="4932436" cy="38164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Retângulo: Cantos Arredondados 2"/>
            <p:cNvSpPr/>
            <p:nvPr/>
          </p:nvSpPr>
          <p:spPr>
            <a:xfrm>
              <a:off x="8194613" y="2704614"/>
              <a:ext cx="2442411" cy="1022032"/>
            </a:xfrm>
            <a:prstGeom prst="roundRect">
              <a:avLst>
                <a:gd name="adj" fmla="val 1225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600" b="1" dirty="0"/>
                <a:t>3,5</a:t>
              </a:r>
              <a:r>
                <a:rPr lang="pt-BR" sz="1400" b="1" dirty="0"/>
                <a:t> vezes mais concluintes EM público do que vagas em IES Públicas</a:t>
              </a:r>
            </a:p>
          </p:txBody>
        </p:sp>
      </p:grp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EF92F3CF-FC39-47B0-A53B-EC5213EA5C4E}"/>
              </a:ext>
            </a:extLst>
          </p:cNvPr>
          <p:cNvSpPr/>
          <p:nvPr/>
        </p:nvSpPr>
        <p:spPr>
          <a:xfrm>
            <a:off x="509335" y="474965"/>
            <a:ext cx="5167565" cy="1811035"/>
          </a:xfrm>
          <a:prstGeom prst="roundRect">
            <a:avLst>
              <a:gd name="adj" fmla="val 8953"/>
            </a:avLst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0" bIns="360000" rtlCol="0" anchor="ctr"/>
          <a:lstStyle/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Demonstração da relação entre os concluintes do EM (Público) e as vagas ofertadas nas IES Públicas do DF e RIDE</a:t>
            </a:r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Forma Livre: Forma 18">
            <a:extLst>
              <a:ext uri="{FF2B5EF4-FFF2-40B4-BE49-F238E27FC236}">
                <a16:creationId xmlns:a16="http://schemas.microsoft.com/office/drawing/2014/main" id="{88FBA897-2C6C-4DC7-99C0-D143FBFE53A0}"/>
              </a:ext>
            </a:extLst>
          </p:cNvPr>
          <p:cNvSpPr/>
          <p:nvPr/>
        </p:nvSpPr>
        <p:spPr>
          <a:xfrm rot="16200000" flipH="1">
            <a:off x="9304087" y="2230884"/>
            <a:ext cx="1045162" cy="614349"/>
          </a:xfrm>
          <a:custGeom>
            <a:avLst/>
            <a:gdLst>
              <a:gd name="connsiteX0" fmla="*/ 1344646 w 1348497"/>
              <a:gd name="connsiteY0" fmla="*/ 609901 h 792650"/>
              <a:gd name="connsiteX1" fmla="*/ 1331033 w 1348497"/>
              <a:gd name="connsiteY1" fmla="*/ 600883 h 792650"/>
              <a:gd name="connsiteX2" fmla="*/ 1288993 w 1348497"/>
              <a:gd name="connsiteY2" fmla="*/ 590596 h 792650"/>
              <a:gd name="connsiteX3" fmla="*/ 1108251 w 1348497"/>
              <a:gd name="connsiteY3" fmla="*/ 586275 h 792650"/>
              <a:gd name="connsiteX4" fmla="*/ 1086922 w 1348497"/>
              <a:gd name="connsiteY4" fmla="*/ 590562 h 792650"/>
              <a:gd name="connsiteX5" fmla="*/ 1088294 w 1348497"/>
              <a:gd name="connsiteY5" fmla="*/ 603146 h 792650"/>
              <a:gd name="connsiteX6" fmla="*/ 1111474 w 1348497"/>
              <a:gd name="connsiteY6" fmla="*/ 616108 h 792650"/>
              <a:gd name="connsiteX7" fmla="*/ 1143946 w 1348497"/>
              <a:gd name="connsiteY7" fmla="*/ 622451 h 792650"/>
              <a:gd name="connsiteX8" fmla="*/ 1248463 w 1348497"/>
              <a:gd name="connsiteY8" fmla="*/ 624955 h 792650"/>
              <a:gd name="connsiteX9" fmla="*/ 1243799 w 1348497"/>
              <a:gd name="connsiteY9" fmla="*/ 632293 h 792650"/>
              <a:gd name="connsiteX10" fmla="*/ 1171310 w 1348497"/>
              <a:gd name="connsiteY10" fmla="*/ 655335 h 792650"/>
              <a:gd name="connsiteX11" fmla="*/ 1161400 w 1348497"/>
              <a:gd name="connsiteY11" fmla="*/ 658250 h 792650"/>
              <a:gd name="connsiteX12" fmla="*/ 1160200 w 1348497"/>
              <a:gd name="connsiteY12" fmla="*/ 658628 h 792650"/>
              <a:gd name="connsiteX13" fmla="*/ 1157937 w 1348497"/>
              <a:gd name="connsiteY13" fmla="*/ 659210 h 792650"/>
              <a:gd name="connsiteX14" fmla="*/ 1136917 w 1348497"/>
              <a:gd name="connsiteY14" fmla="*/ 665005 h 792650"/>
              <a:gd name="connsiteX15" fmla="*/ 1095838 w 1348497"/>
              <a:gd name="connsiteY15" fmla="*/ 675395 h 792650"/>
              <a:gd name="connsiteX16" fmla="*/ 1012924 w 1348497"/>
              <a:gd name="connsiteY16" fmla="*/ 692163 h 792650"/>
              <a:gd name="connsiteX17" fmla="*/ 972325 w 1348497"/>
              <a:gd name="connsiteY17" fmla="*/ 698061 h 792650"/>
              <a:gd name="connsiteX18" fmla="*/ 969650 w 1348497"/>
              <a:gd name="connsiteY18" fmla="*/ 698370 h 792650"/>
              <a:gd name="connsiteX19" fmla="*/ 967216 w 1348497"/>
              <a:gd name="connsiteY19" fmla="*/ 698644 h 792650"/>
              <a:gd name="connsiteX20" fmla="*/ 957031 w 1348497"/>
              <a:gd name="connsiteY20" fmla="*/ 699741 h 792650"/>
              <a:gd name="connsiteX21" fmla="*/ 935498 w 1348497"/>
              <a:gd name="connsiteY21" fmla="*/ 701627 h 792650"/>
              <a:gd name="connsiteX22" fmla="*/ 779752 w 1348497"/>
              <a:gd name="connsiteY22" fmla="*/ 698473 h 792650"/>
              <a:gd name="connsiteX23" fmla="*/ 770220 w 1348497"/>
              <a:gd name="connsiteY23" fmla="*/ 697170 h 792650"/>
              <a:gd name="connsiteX24" fmla="*/ 766413 w 1348497"/>
              <a:gd name="connsiteY24" fmla="*/ 696586 h 792650"/>
              <a:gd name="connsiteX25" fmla="*/ 766174 w 1348497"/>
              <a:gd name="connsiteY25" fmla="*/ 696552 h 792650"/>
              <a:gd name="connsiteX26" fmla="*/ 747314 w 1348497"/>
              <a:gd name="connsiteY26" fmla="*/ 693295 h 792650"/>
              <a:gd name="connsiteX27" fmla="*/ 713401 w 1348497"/>
              <a:gd name="connsiteY27" fmla="*/ 685991 h 792650"/>
              <a:gd name="connsiteX28" fmla="*/ 645473 w 1348497"/>
              <a:gd name="connsiteY28" fmla="*/ 665177 h 792650"/>
              <a:gd name="connsiteX29" fmla="*/ 508964 w 1348497"/>
              <a:gd name="connsiteY29" fmla="*/ 590390 h 792650"/>
              <a:gd name="connsiteX30" fmla="*/ 375748 w 1348497"/>
              <a:gd name="connsiteY30" fmla="*/ 408516 h 792650"/>
              <a:gd name="connsiteX31" fmla="*/ 362100 w 1348497"/>
              <a:gd name="connsiteY31" fmla="*/ 362705 h 792650"/>
              <a:gd name="connsiteX32" fmla="*/ 559851 w 1348497"/>
              <a:gd name="connsiteY32" fmla="*/ 299405 h 792650"/>
              <a:gd name="connsiteX33" fmla="*/ 646467 w 1348497"/>
              <a:gd name="connsiteY33" fmla="*/ 187346 h 792650"/>
              <a:gd name="connsiteX34" fmla="*/ 634466 w 1348497"/>
              <a:gd name="connsiteY34" fmla="*/ 77378 h 792650"/>
              <a:gd name="connsiteX35" fmla="*/ 528612 w 1348497"/>
              <a:gd name="connsiteY35" fmla="*/ 22137 h 792650"/>
              <a:gd name="connsiteX36" fmla="*/ 372765 w 1348497"/>
              <a:gd name="connsiteY36" fmla="*/ 90853 h 792650"/>
              <a:gd name="connsiteX37" fmla="*/ 280421 w 1348497"/>
              <a:gd name="connsiteY37" fmla="*/ 280580 h 792650"/>
              <a:gd name="connsiteX38" fmla="*/ 206492 w 1348497"/>
              <a:gd name="connsiteY38" fmla="*/ 235763 h 792650"/>
              <a:gd name="connsiteX39" fmla="*/ 93129 w 1348497"/>
              <a:gd name="connsiteY39" fmla="*/ 84407 h 792650"/>
              <a:gd name="connsiteX40" fmla="*/ 78419 w 1348497"/>
              <a:gd name="connsiteY40" fmla="*/ 33624 h 792650"/>
              <a:gd name="connsiteX41" fmla="*/ 74819 w 1348497"/>
              <a:gd name="connsiteY41" fmla="*/ 8043 h 792650"/>
              <a:gd name="connsiteX42" fmla="*/ 39465 w 1348497"/>
              <a:gd name="connsiteY42" fmla="*/ 7598 h 792650"/>
              <a:gd name="connsiteX43" fmla="*/ 12068 w 1348497"/>
              <a:gd name="connsiteY43" fmla="*/ 26114 h 792650"/>
              <a:gd name="connsiteX44" fmla="*/ 32 w 1348497"/>
              <a:gd name="connsiteY44" fmla="*/ 44185 h 792650"/>
              <a:gd name="connsiteX45" fmla="*/ 95701 w 1348497"/>
              <a:gd name="connsiteY45" fmla="*/ 246427 h 792650"/>
              <a:gd name="connsiteX46" fmla="*/ 279907 w 1348497"/>
              <a:gd name="connsiteY46" fmla="*/ 353378 h 792650"/>
              <a:gd name="connsiteX47" fmla="*/ 361174 w 1348497"/>
              <a:gd name="connsiteY47" fmla="*/ 560215 h 792650"/>
              <a:gd name="connsiteX48" fmla="*/ 569315 w 1348497"/>
              <a:gd name="connsiteY48" fmla="*/ 711434 h 792650"/>
              <a:gd name="connsiteX49" fmla="*/ 838320 w 1348497"/>
              <a:gd name="connsiteY49" fmla="*/ 755599 h 792650"/>
              <a:gd name="connsiteX50" fmla="*/ 1156908 w 1348497"/>
              <a:gd name="connsiteY50" fmla="*/ 697787 h 792650"/>
              <a:gd name="connsiteX51" fmla="*/ 1213898 w 1348497"/>
              <a:gd name="connsiteY51" fmla="*/ 679613 h 792650"/>
              <a:gd name="connsiteX52" fmla="*/ 1160440 w 1348497"/>
              <a:gd name="connsiteY52" fmla="*/ 764138 h 792650"/>
              <a:gd name="connsiteX53" fmla="*/ 1170041 w 1348497"/>
              <a:gd name="connsiteY53" fmla="*/ 777717 h 792650"/>
              <a:gd name="connsiteX54" fmla="*/ 1198399 w 1348497"/>
              <a:gd name="connsiteY54" fmla="*/ 789341 h 792650"/>
              <a:gd name="connsiteX55" fmla="*/ 1228917 w 1348497"/>
              <a:gd name="connsiteY55" fmla="*/ 792153 h 792650"/>
              <a:gd name="connsiteX56" fmla="*/ 1236152 w 1348497"/>
              <a:gd name="connsiteY56" fmla="*/ 790713 h 792650"/>
              <a:gd name="connsiteX57" fmla="*/ 1243696 w 1348497"/>
              <a:gd name="connsiteY57" fmla="*/ 784540 h 792650"/>
              <a:gd name="connsiteX58" fmla="*/ 1348452 w 1348497"/>
              <a:gd name="connsiteY58" fmla="*/ 618851 h 792650"/>
              <a:gd name="connsiteX59" fmla="*/ 1344646 w 1348497"/>
              <a:gd name="connsiteY59" fmla="*/ 609901 h 792650"/>
              <a:gd name="connsiteX60" fmla="*/ 484070 w 1348497"/>
              <a:gd name="connsiteY60" fmla="*/ 302732 h 792650"/>
              <a:gd name="connsiteX61" fmla="*/ 488664 w 1348497"/>
              <a:gd name="connsiteY61" fmla="*/ 301497 h 792650"/>
              <a:gd name="connsiteX62" fmla="*/ 484070 w 1348497"/>
              <a:gd name="connsiteY62" fmla="*/ 302732 h 792650"/>
              <a:gd name="connsiteX63" fmla="*/ 558376 w 1348497"/>
              <a:gd name="connsiteY63" fmla="*/ 252668 h 792650"/>
              <a:gd name="connsiteX64" fmla="*/ 558513 w 1348497"/>
              <a:gd name="connsiteY64" fmla="*/ 252462 h 792650"/>
              <a:gd name="connsiteX65" fmla="*/ 558376 w 1348497"/>
              <a:gd name="connsiteY65" fmla="*/ 252668 h 792650"/>
              <a:gd name="connsiteX66" fmla="*/ 353699 w 1348497"/>
              <a:gd name="connsiteY66" fmla="*/ 260143 h 792650"/>
              <a:gd name="connsiteX67" fmla="*/ 359734 w 1348497"/>
              <a:gd name="connsiteY67" fmla="*/ 215292 h 792650"/>
              <a:gd name="connsiteX68" fmla="*/ 364981 w 1348497"/>
              <a:gd name="connsiteY68" fmla="*/ 193723 h 792650"/>
              <a:gd name="connsiteX69" fmla="*/ 368067 w 1348497"/>
              <a:gd name="connsiteY69" fmla="*/ 183505 h 792650"/>
              <a:gd name="connsiteX70" fmla="*/ 368238 w 1348497"/>
              <a:gd name="connsiteY70" fmla="*/ 182922 h 792650"/>
              <a:gd name="connsiteX71" fmla="*/ 368547 w 1348497"/>
              <a:gd name="connsiteY71" fmla="*/ 182099 h 792650"/>
              <a:gd name="connsiteX72" fmla="*/ 370981 w 1348497"/>
              <a:gd name="connsiteY72" fmla="*/ 175378 h 792650"/>
              <a:gd name="connsiteX73" fmla="*/ 390184 w 1348497"/>
              <a:gd name="connsiteY73" fmla="*/ 134093 h 792650"/>
              <a:gd name="connsiteX74" fmla="*/ 396424 w 1348497"/>
              <a:gd name="connsiteY74" fmla="*/ 123635 h 792650"/>
              <a:gd name="connsiteX75" fmla="*/ 398722 w 1348497"/>
              <a:gd name="connsiteY75" fmla="*/ 120103 h 792650"/>
              <a:gd name="connsiteX76" fmla="*/ 400162 w 1348497"/>
              <a:gd name="connsiteY76" fmla="*/ 118046 h 792650"/>
              <a:gd name="connsiteX77" fmla="*/ 414667 w 1348497"/>
              <a:gd name="connsiteY77" fmla="*/ 99666 h 792650"/>
              <a:gd name="connsiteX78" fmla="*/ 416519 w 1348497"/>
              <a:gd name="connsiteY78" fmla="*/ 97609 h 792650"/>
              <a:gd name="connsiteX79" fmla="*/ 418096 w 1348497"/>
              <a:gd name="connsiteY79" fmla="*/ 95997 h 792650"/>
              <a:gd name="connsiteX80" fmla="*/ 426428 w 1348497"/>
              <a:gd name="connsiteY80" fmla="*/ 88179 h 792650"/>
              <a:gd name="connsiteX81" fmla="*/ 429034 w 1348497"/>
              <a:gd name="connsiteY81" fmla="*/ 86121 h 792650"/>
              <a:gd name="connsiteX82" fmla="*/ 432120 w 1348497"/>
              <a:gd name="connsiteY82" fmla="*/ 83859 h 792650"/>
              <a:gd name="connsiteX83" fmla="*/ 435309 w 1348497"/>
              <a:gd name="connsiteY83" fmla="*/ 81870 h 792650"/>
              <a:gd name="connsiteX84" fmla="*/ 437161 w 1348497"/>
              <a:gd name="connsiteY84" fmla="*/ 80910 h 792650"/>
              <a:gd name="connsiteX85" fmla="*/ 437950 w 1348497"/>
              <a:gd name="connsiteY85" fmla="*/ 80532 h 792650"/>
              <a:gd name="connsiteX86" fmla="*/ 446145 w 1348497"/>
              <a:gd name="connsiteY86" fmla="*/ 77446 h 792650"/>
              <a:gd name="connsiteX87" fmla="*/ 444636 w 1348497"/>
              <a:gd name="connsiteY87" fmla="*/ 77824 h 792650"/>
              <a:gd name="connsiteX88" fmla="*/ 448339 w 1348497"/>
              <a:gd name="connsiteY88" fmla="*/ 76760 h 792650"/>
              <a:gd name="connsiteX89" fmla="*/ 448888 w 1348497"/>
              <a:gd name="connsiteY89" fmla="*/ 76589 h 792650"/>
              <a:gd name="connsiteX90" fmla="*/ 448408 w 1348497"/>
              <a:gd name="connsiteY90" fmla="*/ 76760 h 792650"/>
              <a:gd name="connsiteX91" fmla="*/ 450877 w 1348497"/>
              <a:gd name="connsiteY91" fmla="*/ 76315 h 792650"/>
              <a:gd name="connsiteX92" fmla="*/ 457152 w 1348497"/>
              <a:gd name="connsiteY92" fmla="*/ 75080 h 792650"/>
              <a:gd name="connsiteX93" fmla="*/ 461678 w 1348497"/>
              <a:gd name="connsiteY93" fmla="*/ 74429 h 792650"/>
              <a:gd name="connsiteX94" fmla="*/ 464387 w 1348497"/>
              <a:gd name="connsiteY94" fmla="*/ 74189 h 792650"/>
              <a:gd name="connsiteX95" fmla="*/ 471691 w 1348497"/>
              <a:gd name="connsiteY95" fmla="*/ 73914 h 792650"/>
              <a:gd name="connsiteX96" fmla="*/ 484413 w 1348497"/>
              <a:gd name="connsiteY96" fmla="*/ 74326 h 792650"/>
              <a:gd name="connsiteX97" fmla="*/ 490722 w 1348497"/>
              <a:gd name="connsiteY97" fmla="*/ 74977 h 792650"/>
              <a:gd name="connsiteX98" fmla="*/ 490756 w 1348497"/>
              <a:gd name="connsiteY98" fmla="*/ 74977 h 792650"/>
              <a:gd name="connsiteX99" fmla="*/ 493157 w 1348497"/>
              <a:gd name="connsiteY99" fmla="*/ 75423 h 792650"/>
              <a:gd name="connsiteX100" fmla="*/ 537974 w 1348497"/>
              <a:gd name="connsiteY100" fmla="*/ 94934 h 792650"/>
              <a:gd name="connsiteX101" fmla="*/ 575453 w 1348497"/>
              <a:gd name="connsiteY101" fmla="*/ 159605 h 792650"/>
              <a:gd name="connsiteX102" fmla="*/ 575041 w 1348497"/>
              <a:gd name="connsiteY102" fmla="*/ 209120 h 792650"/>
              <a:gd name="connsiteX103" fmla="*/ 572126 w 1348497"/>
              <a:gd name="connsiteY103" fmla="*/ 221944 h 792650"/>
              <a:gd name="connsiteX104" fmla="*/ 570789 w 1348497"/>
              <a:gd name="connsiteY104" fmla="*/ 226402 h 792650"/>
              <a:gd name="connsiteX105" fmla="*/ 569280 w 1348497"/>
              <a:gd name="connsiteY105" fmla="*/ 230551 h 792650"/>
              <a:gd name="connsiteX106" fmla="*/ 557553 w 1348497"/>
              <a:gd name="connsiteY106" fmla="*/ 253800 h 792650"/>
              <a:gd name="connsiteX107" fmla="*/ 556422 w 1348497"/>
              <a:gd name="connsiteY107" fmla="*/ 255445 h 792650"/>
              <a:gd name="connsiteX108" fmla="*/ 552067 w 1348497"/>
              <a:gd name="connsiteY108" fmla="*/ 261275 h 792650"/>
              <a:gd name="connsiteX109" fmla="*/ 547438 w 1348497"/>
              <a:gd name="connsiteY109" fmla="*/ 266864 h 792650"/>
              <a:gd name="connsiteX110" fmla="*/ 545072 w 1348497"/>
              <a:gd name="connsiteY110" fmla="*/ 269607 h 792650"/>
              <a:gd name="connsiteX111" fmla="*/ 547541 w 1348497"/>
              <a:gd name="connsiteY111" fmla="*/ 267036 h 792650"/>
              <a:gd name="connsiteX112" fmla="*/ 537116 w 1348497"/>
              <a:gd name="connsiteY112" fmla="*/ 277117 h 792650"/>
              <a:gd name="connsiteX113" fmla="*/ 536670 w 1348497"/>
              <a:gd name="connsiteY113" fmla="*/ 277494 h 792650"/>
              <a:gd name="connsiteX114" fmla="*/ 533310 w 1348497"/>
              <a:gd name="connsiteY114" fmla="*/ 280100 h 792650"/>
              <a:gd name="connsiteX115" fmla="*/ 528647 w 1348497"/>
              <a:gd name="connsiteY115" fmla="*/ 283529 h 792650"/>
              <a:gd name="connsiteX116" fmla="*/ 526521 w 1348497"/>
              <a:gd name="connsiteY116" fmla="*/ 285072 h 792650"/>
              <a:gd name="connsiteX117" fmla="*/ 528098 w 1348497"/>
              <a:gd name="connsiteY117" fmla="*/ 283906 h 792650"/>
              <a:gd name="connsiteX118" fmla="*/ 522132 w 1348497"/>
              <a:gd name="connsiteY118" fmla="*/ 287541 h 792650"/>
              <a:gd name="connsiteX119" fmla="*/ 521069 w 1348497"/>
              <a:gd name="connsiteY119" fmla="*/ 288158 h 792650"/>
              <a:gd name="connsiteX120" fmla="*/ 510919 w 1348497"/>
              <a:gd name="connsiteY120" fmla="*/ 293164 h 792650"/>
              <a:gd name="connsiteX121" fmla="*/ 507078 w 1348497"/>
              <a:gd name="connsiteY121" fmla="*/ 294776 h 792650"/>
              <a:gd name="connsiteX122" fmla="*/ 512016 w 1348497"/>
              <a:gd name="connsiteY122" fmla="*/ 292856 h 792650"/>
              <a:gd name="connsiteX123" fmla="*/ 504267 w 1348497"/>
              <a:gd name="connsiteY123" fmla="*/ 295942 h 792650"/>
              <a:gd name="connsiteX124" fmla="*/ 491133 w 1348497"/>
              <a:gd name="connsiteY124" fmla="*/ 300537 h 792650"/>
              <a:gd name="connsiteX125" fmla="*/ 488973 w 1348497"/>
              <a:gd name="connsiteY125" fmla="*/ 301360 h 792650"/>
              <a:gd name="connsiteX126" fmla="*/ 487361 w 1348497"/>
              <a:gd name="connsiteY126" fmla="*/ 301771 h 792650"/>
              <a:gd name="connsiteX127" fmla="*/ 482870 w 1348497"/>
              <a:gd name="connsiteY127" fmla="*/ 302937 h 792650"/>
              <a:gd name="connsiteX128" fmla="*/ 454615 w 1348497"/>
              <a:gd name="connsiteY128" fmla="*/ 308767 h 792650"/>
              <a:gd name="connsiteX129" fmla="*/ 448065 w 1348497"/>
              <a:gd name="connsiteY129" fmla="*/ 309692 h 792650"/>
              <a:gd name="connsiteX130" fmla="*/ 447482 w 1348497"/>
              <a:gd name="connsiteY130" fmla="*/ 309795 h 792650"/>
              <a:gd name="connsiteX131" fmla="*/ 434041 w 1348497"/>
              <a:gd name="connsiteY131" fmla="*/ 310893 h 792650"/>
              <a:gd name="connsiteX132" fmla="*/ 407774 w 1348497"/>
              <a:gd name="connsiteY132" fmla="*/ 311373 h 792650"/>
              <a:gd name="connsiteX133" fmla="*/ 381611 w 1348497"/>
              <a:gd name="connsiteY133" fmla="*/ 309590 h 792650"/>
              <a:gd name="connsiteX134" fmla="*/ 369438 w 1348497"/>
              <a:gd name="connsiteY134" fmla="*/ 308047 h 792650"/>
              <a:gd name="connsiteX135" fmla="*/ 366935 w 1348497"/>
              <a:gd name="connsiteY135" fmla="*/ 307635 h 792650"/>
              <a:gd name="connsiteX136" fmla="*/ 359666 w 1348497"/>
              <a:gd name="connsiteY136" fmla="*/ 306298 h 792650"/>
              <a:gd name="connsiteX137" fmla="*/ 353699 w 1348497"/>
              <a:gd name="connsiteY137" fmla="*/ 304995 h 792650"/>
              <a:gd name="connsiteX138" fmla="*/ 353699 w 1348497"/>
              <a:gd name="connsiteY138" fmla="*/ 260143 h 792650"/>
              <a:gd name="connsiteX139" fmla="*/ 765865 w 1348497"/>
              <a:gd name="connsiteY139" fmla="*/ 696518 h 792650"/>
              <a:gd name="connsiteX140" fmla="*/ 765865 w 1348497"/>
              <a:gd name="connsiteY140" fmla="*/ 696518 h 792650"/>
              <a:gd name="connsiteX141" fmla="*/ 765865 w 1348497"/>
              <a:gd name="connsiteY141" fmla="*/ 696518 h 792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1348497" h="792650">
                <a:moveTo>
                  <a:pt x="1344646" y="609901"/>
                </a:moveTo>
                <a:cubicBezTo>
                  <a:pt x="1340600" y="606164"/>
                  <a:pt x="1336073" y="603146"/>
                  <a:pt x="1331033" y="600883"/>
                </a:cubicBezTo>
                <a:cubicBezTo>
                  <a:pt x="1318243" y="594608"/>
                  <a:pt x="1303224" y="590939"/>
                  <a:pt x="1288993" y="590596"/>
                </a:cubicBezTo>
                <a:cubicBezTo>
                  <a:pt x="1228746" y="589156"/>
                  <a:pt x="1168498" y="587716"/>
                  <a:pt x="1108251" y="586275"/>
                </a:cubicBezTo>
                <a:cubicBezTo>
                  <a:pt x="1102696" y="586138"/>
                  <a:pt x="1091620" y="586138"/>
                  <a:pt x="1086922" y="590562"/>
                </a:cubicBezTo>
                <a:cubicBezTo>
                  <a:pt x="1082704" y="594505"/>
                  <a:pt x="1084659" y="599512"/>
                  <a:pt x="1088294" y="603146"/>
                </a:cubicBezTo>
                <a:cubicBezTo>
                  <a:pt x="1094535" y="609319"/>
                  <a:pt x="1103347" y="613365"/>
                  <a:pt x="1111474" y="616108"/>
                </a:cubicBezTo>
                <a:cubicBezTo>
                  <a:pt x="1121932" y="619640"/>
                  <a:pt x="1132905" y="622212"/>
                  <a:pt x="1143946" y="622451"/>
                </a:cubicBezTo>
                <a:cubicBezTo>
                  <a:pt x="1178785" y="623274"/>
                  <a:pt x="1213624" y="624132"/>
                  <a:pt x="1248463" y="624955"/>
                </a:cubicBezTo>
                <a:cubicBezTo>
                  <a:pt x="1246919" y="627389"/>
                  <a:pt x="1245376" y="629858"/>
                  <a:pt x="1243799" y="632293"/>
                </a:cubicBezTo>
                <a:cubicBezTo>
                  <a:pt x="1219762" y="640385"/>
                  <a:pt x="1195622" y="648100"/>
                  <a:pt x="1171310" y="655335"/>
                </a:cubicBezTo>
                <a:cubicBezTo>
                  <a:pt x="1167984" y="656296"/>
                  <a:pt x="1164692" y="657290"/>
                  <a:pt x="1161400" y="658250"/>
                </a:cubicBezTo>
                <a:cubicBezTo>
                  <a:pt x="1161023" y="658353"/>
                  <a:pt x="1160612" y="658490"/>
                  <a:pt x="1160200" y="658628"/>
                </a:cubicBezTo>
                <a:cubicBezTo>
                  <a:pt x="1159411" y="658833"/>
                  <a:pt x="1158623" y="659039"/>
                  <a:pt x="1157937" y="659210"/>
                </a:cubicBezTo>
                <a:cubicBezTo>
                  <a:pt x="1150942" y="661199"/>
                  <a:pt x="1143946" y="663119"/>
                  <a:pt x="1136917" y="665005"/>
                </a:cubicBezTo>
                <a:cubicBezTo>
                  <a:pt x="1123270" y="668674"/>
                  <a:pt x="1109588" y="672138"/>
                  <a:pt x="1095838" y="675395"/>
                </a:cubicBezTo>
                <a:cubicBezTo>
                  <a:pt x="1068406" y="681910"/>
                  <a:pt x="1040768" y="687568"/>
                  <a:pt x="1012924" y="692163"/>
                </a:cubicBezTo>
                <a:cubicBezTo>
                  <a:pt x="999449" y="694392"/>
                  <a:pt x="985904" y="696347"/>
                  <a:pt x="972325" y="698061"/>
                </a:cubicBezTo>
                <a:cubicBezTo>
                  <a:pt x="972291" y="698061"/>
                  <a:pt x="970885" y="698232"/>
                  <a:pt x="969650" y="698370"/>
                </a:cubicBezTo>
                <a:cubicBezTo>
                  <a:pt x="968793" y="698473"/>
                  <a:pt x="967627" y="698609"/>
                  <a:pt x="967216" y="698644"/>
                </a:cubicBezTo>
                <a:cubicBezTo>
                  <a:pt x="963821" y="699021"/>
                  <a:pt x="960427" y="699398"/>
                  <a:pt x="957031" y="699741"/>
                </a:cubicBezTo>
                <a:cubicBezTo>
                  <a:pt x="949865" y="700461"/>
                  <a:pt x="942664" y="701079"/>
                  <a:pt x="935498" y="701627"/>
                </a:cubicBezTo>
                <a:cubicBezTo>
                  <a:pt x="883651" y="705605"/>
                  <a:pt x="831359" y="705125"/>
                  <a:pt x="779752" y="698473"/>
                </a:cubicBezTo>
                <a:cubicBezTo>
                  <a:pt x="776564" y="698061"/>
                  <a:pt x="773409" y="697615"/>
                  <a:pt x="770220" y="697170"/>
                </a:cubicBezTo>
                <a:cubicBezTo>
                  <a:pt x="768951" y="696964"/>
                  <a:pt x="767682" y="696792"/>
                  <a:pt x="766413" y="696586"/>
                </a:cubicBezTo>
                <a:cubicBezTo>
                  <a:pt x="766311" y="696586"/>
                  <a:pt x="766242" y="696586"/>
                  <a:pt x="766174" y="696552"/>
                </a:cubicBezTo>
                <a:cubicBezTo>
                  <a:pt x="759864" y="695558"/>
                  <a:pt x="753555" y="694460"/>
                  <a:pt x="747314" y="693295"/>
                </a:cubicBezTo>
                <a:cubicBezTo>
                  <a:pt x="735930" y="691169"/>
                  <a:pt x="724649" y="688734"/>
                  <a:pt x="713401" y="685991"/>
                </a:cubicBezTo>
                <a:cubicBezTo>
                  <a:pt x="690393" y="680367"/>
                  <a:pt x="667693" y="673441"/>
                  <a:pt x="645473" y="665177"/>
                </a:cubicBezTo>
                <a:cubicBezTo>
                  <a:pt x="596609" y="647003"/>
                  <a:pt x="550318" y="622143"/>
                  <a:pt x="508964" y="590390"/>
                </a:cubicBezTo>
                <a:cubicBezTo>
                  <a:pt x="448785" y="542830"/>
                  <a:pt x="402082" y="480800"/>
                  <a:pt x="375748" y="408516"/>
                </a:cubicBezTo>
                <a:cubicBezTo>
                  <a:pt x="370261" y="393531"/>
                  <a:pt x="365701" y="378238"/>
                  <a:pt x="362100" y="362705"/>
                </a:cubicBezTo>
                <a:cubicBezTo>
                  <a:pt x="432258" y="362156"/>
                  <a:pt x="501077" y="340176"/>
                  <a:pt x="559851" y="299405"/>
                </a:cubicBezTo>
                <a:cubicBezTo>
                  <a:pt x="599353" y="272008"/>
                  <a:pt x="632991" y="234186"/>
                  <a:pt x="646467" y="187346"/>
                </a:cubicBezTo>
                <a:cubicBezTo>
                  <a:pt x="656754" y="151581"/>
                  <a:pt x="653668" y="109747"/>
                  <a:pt x="634466" y="77378"/>
                </a:cubicBezTo>
                <a:cubicBezTo>
                  <a:pt x="612486" y="40310"/>
                  <a:pt x="570686" y="22068"/>
                  <a:pt x="528612" y="22137"/>
                </a:cubicBezTo>
                <a:cubicBezTo>
                  <a:pt x="470525" y="22205"/>
                  <a:pt x="414564" y="52243"/>
                  <a:pt x="372765" y="90853"/>
                </a:cubicBezTo>
                <a:cubicBezTo>
                  <a:pt x="319615" y="139991"/>
                  <a:pt x="288651" y="209188"/>
                  <a:pt x="280421" y="280580"/>
                </a:cubicBezTo>
                <a:cubicBezTo>
                  <a:pt x="254155" y="268544"/>
                  <a:pt x="229364" y="253422"/>
                  <a:pt x="206492" y="235763"/>
                </a:cubicBezTo>
                <a:cubicBezTo>
                  <a:pt x="156566" y="196090"/>
                  <a:pt x="116069" y="144106"/>
                  <a:pt x="93129" y="84407"/>
                </a:cubicBezTo>
                <a:cubicBezTo>
                  <a:pt x="86786" y="67914"/>
                  <a:pt x="81917" y="50940"/>
                  <a:pt x="78419" y="33624"/>
                </a:cubicBezTo>
                <a:cubicBezTo>
                  <a:pt x="76910" y="25154"/>
                  <a:pt x="75676" y="16616"/>
                  <a:pt x="74819" y="8043"/>
                </a:cubicBezTo>
                <a:cubicBezTo>
                  <a:pt x="73275" y="-7627"/>
                  <a:pt x="47146" y="3757"/>
                  <a:pt x="39465" y="7598"/>
                </a:cubicBezTo>
                <a:cubicBezTo>
                  <a:pt x="29693" y="12501"/>
                  <a:pt x="19886" y="18399"/>
                  <a:pt x="12068" y="26114"/>
                </a:cubicBezTo>
                <a:cubicBezTo>
                  <a:pt x="7885" y="30263"/>
                  <a:pt x="-585" y="37704"/>
                  <a:pt x="32" y="44185"/>
                </a:cubicBezTo>
                <a:cubicBezTo>
                  <a:pt x="7542" y="120652"/>
                  <a:pt x="42517" y="191392"/>
                  <a:pt x="95701" y="246427"/>
                </a:cubicBezTo>
                <a:cubicBezTo>
                  <a:pt x="145525" y="298034"/>
                  <a:pt x="209955" y="336713"/>
                  <a:pt x="279907" y="353378"/>
                </a:cubicBezTo>
                <a:cubicBezTo>
                  <a:pt x="286902" y="427993"/>
                  <a:pt x="315637" y="500825"/>
                  <a:pt x="361174" y="560215"/>
                </a:cubicBezTo>
                <a:cubicBezTo>
                  <a:pt x="413947" y="629104"/>
                  <a:pt x="489076" y="679887"/>
                  <a:pt x="569315" y="711434"/>
                </a:cubicBezTo>
                <a:cubicBezTo>
                  <a:pt x="654491" y="744901"/>
                  <a:pt x="747108" y="758137"/>
                  <a:pt x="838320" y="755599"/>
                </a:cubicBezTo>
                <a:cubicBezTo>
                  <a:pt x="946813" y="752616"/>
                  <a:pt x="1053352" y="729059"/>
                  <a:pt x="1156908" y="697787"/>
                </a:cubicBezTo>
                <a:cubicBezTo>
                  <a:pt x="1176008" y="692026"/>
                  <a:pt x="1194970" y="685888"/>
                  <a:pt x="1213898" y="679613"/>
                </a:cubicBezTo>
                <a:cubicBezTo>
                  <a:pt x="1196067" y="707765"/>
                  <a:pt x="1178236" y="735951"/>
                  <a:pt x="1160440" y="764138"/>
                </a:cubicBezTo>
                <a:cubicBezTo>
                  <a:pt x="1157560" y="768664"/>
                  <a:pt x="1168190" y="776482"/>
                  <a:pt x="1170041" y="777717"/>
                </a:cubicBezTo>
                <a:cubicBezTo>
                  <a:pt x="1178065" y="783272"/>
                  <a:pt x="1189003" y="787181"/>
                  <a:pt x="1198399" y="789341"/>
                </a:cubicBezTo>
                <a:cubicBezTo>
                  <a:pt x="1208172" y="791570"/>
                  <a:pt x="1218905" y="793627"/>
                  <a:pt x="1228917" y="792153"/>
                </a:cubicBezTo>
                <a:cubicBezTo>
                  <a:pt x="1231318" y="791673"/>
                  <a:pt x="1233752" y="791192"/>
                  <a:pt x="1236152" y="790713"/>
                </a:cubicBezTo>
                <a:cubicBezTo>
                  <a:pt x="1239787" y="789924"/>
                  <a:pt x="1242290" y="787832"/>
                  <a:pt x="1243696" y="784540"/>
                </a:cubicBezTo>
                <a:cubicBezTo>
                  <a:pt x="1278603" y="729299"/>
                  <a:pt x="1313545" y="674092"/>
                  <a:pt x="1348452" y="618851"/>
                </a:cubicBezTo>
                <a:cubicBezTo>
                  <a:pt x="1348761" y="615285"/>
                  <a:pt x="1347492" y="612302"/>
                  <a:pt x="1344646" y="609901"/>
                </a:cubicBezTo>
                <a:close/>
                <a:moveTo>
                  <a:pt x="484070" y="302732"/>
                </a:moveTo>
                <a:cubicBezTo>
                  <a:pt x="484173" y="302732"/>
                  <a:pt x="487430" y="301840"/>
                  <a:pt x="488664" y="301497"/>
                </a:cubicBezTo>
                <a:cubicBezTo>
                  <a:pt x="487087" y="302114"/>
                  <a:pt x="485304" y="302766"/>
                  <a:pt x="484070" y="302732"/>
                </a:cubicBezTo>
                <a:close/>
                <a:moveTo>
                  <a:pt x="558376" y="252668"/>
                </a:moveTo>
                <a:cubicBezTo>
                  <a:pt x="558410" y="252565"/>
                  <a:pt x="558479" y="252497"/>
                  <a:pt x="558513" y="252462"/>
                </a:cubicBezTo>
                <a:cubicBezTo>
                  <a:pt x="558445" y="252531"/>
                  <a:pt x="558410" y="252600"/>
                  <a:pt x="558376" y="252668"/>
                </a:cubicBezTo>
                <a:close/>
                <a:moveTo>
                  <a:pt x="353699" y="260143"/>
                </a:moveTo>
                <a:cubicBezTo>
                  <a:pt x="354659" y="245090"/>
                  <a:pt x="356682" y="230071"/>
                  <a:pt x="359734" y="215292"/>
                </a:cubicBezTo>
                <a:cubicBezTo>
                  <a:pt x="361243" y="208057"/>
                  <a:pt x="362992" y="200856"/>
                  <a:pt x="364981" y="193723"/>
                </a:cubicBezTo>
                <a:cubicBezTo>
                  <a:pt x="365975" y="190294"/>
                  <a:pt x="367004" y="186900"/>
                  <a:pt x="368067" y="183505"/>
                </a:cubicBezTo>
                <a:cubicBezTo>
                  <a:pt x="368135" y="183265"/>
                  <a:pt x="368204" y="183094"/>
                  <a:pt x="368238" y="182922"/>
                </a:cubicBezTo>
                <a:cubicBezTo>
                  <a:pt x="368341" y="182717"/>
                  <a:pt x="368410" y="182477"/>
                  <a:pt x="368547" y="182099"/>
                </a:cubicBezTo>
                <a:cubicBezTo>
                  <a:pt x="369336" y="179871"/>
                  <a:pt x="370124" y="177607"/>
                  <a:pt x="370981" y="175378"/>
                </a:cubicBezTo>
                <a:cubicBezTo>
                  <a:pt x="376296" y="161148"/>
                  <a:pt x="382674" y="147329"/>
                  <a:pt x="390184" y="134093"/>
                </a:cubicBezTo>
                <a:cubicBezTo>
                  <a:pt x="392172" y="130562"/>
                  <a:pt x="394264" y="127064"/>
                  <a:pt x="396424" y="123635"/>
                </a:cubicBezTo>
                <a:cubicBezTo>
                  <a:pt x="396802" y="123052"/>
                  <a:pt x="398276" y="120789"/>
                  <a:pt x="398722" y="120103"/>
                </a:cubicBezTo>
                <a:cubicBezTo>
                  <a:pt x="399202" y="119417"/>
                  <a:pt x="399682" y="118731"/>
                  <a:pt x="400162" y="118046"/>
                </a:cubicBezTo>
                <a:cubicBezTo>
                  <a:pt x="404688" y="111668"/>
                  <a:pt x="409523" y="105530"/>
                  <a:pt x="414667" y="99666"/>
                </a:cubicBezTo>
                <a:cubicBezTo>
                  <a:pt x="415010" y="99255"/>
                  <a:pt x="415833" y="98363"/>
                  <a:pt x="416519" y="97609"/>
                </a:cubicBezTo>
                <a:cubicBezTo>
                  <a:pt x="417204" y="96889"/>
                  <a:pt x="417821" y="96237"/>
                  <a:pt x="418096" y="95997"/>
                </a:cubicBezTo>
                <a:cubicBezTo>
                  <a:pt x="420771" y="93323"/>
                  <a:pt x="423582" y="90717"/>
                  <a:pt x="426428" y="88179"/>
                </a:cubicBezTo>
                <a:cubicBezTo>
                  <a:pt x="427285" y="87493"/>
                  <a:pt x="428143" y="86807"/>
                  <a:pt x="429034" y="86121"/>
                </a:cubicBezTo>
                <a:cubicBezTo>
                  <a:pt x="430029" y="85367"/>
                  <a:pt x="431092" y="84613"/>
                  <a:pt x="432120" y="83859"/>
                </a:cubicBezTo>
                <a:cubicBezTo>
                  <a:pt x="433183" y="83173"/>
                  <a:pt x="434246" y="82521"/>
                  <a:pt x="435309" y="81870"/>
                </a:cubicBezTo>
                <a:cubicBezTo>
                  <a:pt x="435926" y="81561"/>
                  <a:pt x="436544" y="81218"/>
                  <a:pt x="437161" y="80910"/>
                </a:cubicBezTo>
                <a:cubicBezTo>
                  <a:pt x="437401" y="80807"/>
                  <a:pt x="437675" y="80669"/>
                  <a:pt x="437950" y="80532"/>
                </a:cubicBezTo>
                <a:cubicBezTo>
                  <a:pt x="440693" y="79607"/>
                  <a:pt x="443402" y="78338"/>
                  <a:pt x="446145" y="77446"/>
                </a:cubicBezTo>
                <a:cubicBezTo>
                  <a:pt x="445288" y="77721"/>
                  <a:pt x="444602" y="77892"/>
                  <a:pt x="444636" y="77824"/>
                </a:cubicBezTo>
                <a:cubicBezTo>
                  <a:pt x="444739" y="77481"/>
                  <a:pt x="446659" y="77069"/>
                  <a:pt x="448339" y="76760"/>
                </a:cubicBezTo>
                <a:cubicBezTo>
                  <a:pt x="448545" y="76692"/>
                  <a:pt x="448717" y="76657"/>
                  <a:pt x="448888" y="76589"/>
                </a:cubicBezTo>
                <a:cubicBezTo>
                  <a:pt x="450328" y="76143"/>
                  <a:pt x="449608" y="76349"/>
                  <a:pt x="448408" y="76760"/>
                </a:cubicBezTo>
                <a:cubicBezTo>
                  <a:pt x="449539" y="76555"/>
                  <a:pt x="450568" y="76383"/>
                  <a:pt x="450877" y="76315"/>
                </a:cubicBezTo>
                <a:cubicBezTo>
                  <a:pt x="452968" y="75869"/>
                  <a:pt x="455061" y="75457"/>
                  <a:pt x="457152" y="75080"/>
                </a:cubicBezTo>
                <a:cubicBezTo>
                  <a:pt x="457872" y="74943"/>
                  <a:pt x="460547" y="74600"/>
                  <a:pt x="461678" y="74429"/>
                </a:cubicBezTo>
                <a:cubicBezTo>
                  <a:pt x="462810" y="74326"/>
                  <a:pt x="463942" y="74223"/>
                  <a:pt x="464387" y="74189"/>
                </a:cubicBezTo>
                <a:cubicBezTo>
                  <a:pt x="466822" y="74017"/>
                  <a:pt x="469256" y="73949"/>
                  <a:pt x="471691" y="73914"/>
                </a:cubicBezTo>
                <a:cubicBezTo>
                  <a:pt x="475943" y="73846"/>
                  <a:pt x="480195" y="73983"/>
                  <a:pt x="484413" y="74326"/>
                </a:cubicBezTo>
                <a:cubicBezTo>
                  <a:pt x="486539" y="74497"/>
                  <a:pt x="488630" y="74806"/>
                  <a:pt x="490722" y="74977"/>
                </a:cubicBezTo>
                <a:cubicBezTo>
                  <a:pt x="490722" y="74977"/>
                  <a:pt x="490722" y="74977"/>
                  <a:pt x="490756" y="74977"/>
                </a:cubicBezTo>
                <a:cubicBezTo>
                  <a:pt x="491545" y="75114"/>
                  <a:pt x="492368" y="75252"/>
                  <a:pt x="493157" y="75423"/>
                </a:cubicBezTo>
                <a:cubicBezTo>
                  <a:pt x="509410" y="78612"/>
                  <a:pt x="524669" y="85162"/>
                  <a:pt x="537974" y="94934"/>
                </a:cubicBezTo>
                <a:cubicBezTo>
                  <a:pt x="557896" y="111427"/>
                  <a:pt x="570241" y="134471"/>
                  <a:pt x="575453" y="159605"/>
                </a:cubicBezTo>
                <a:cubicBezTo>
                  <a:pt x="578127" y="175996"/>
                  <a:pt x="578024" y="192764"/>
                  <a:pt x="575041" y="209120"/>
                </a:cubicBezTo>
                <a:cubicBezTo>
                  <a:pt x="574253" y="213440"/>
                  <a:pt x="573292" y="217726"/>
                  <a:pt x="572126" y="221944"/>
                </a:cubicBezTo>
                <a:cubicBezTo>
                  <a:pt x="571715" y="223419"/>
                  <a:pt x="571235" y="224928"/>
                  <a:pt x="570789" y="226402"/>
                </a:cubicBezTo>
                <a:cubicBezTo>
                  <a:pt x="570686" y="226642"/>
                  <a:pt x="569726" y="229351"/>
                  <a:pt x="569280" y="230551"/>
                </a:cubicBezTo>
                <a:cubicBezTo>
                  <a:pt x="566092" y="238678"/>
                  <a:pt x="562080" y="246359"/>
                  <a:pt x="557553" y="253800"/>
                </a:cubicBezTo>
                <a:cubicBezTo>
                  <a:pt x="557176" y="254348"/>
                  <a:pt x="556799" y="254897"/>
                  <a:pt x="556422" y="255445"/>
                </a:cubicBezTo>
                <a:cubicBezTo>
                  <a:pt x="555016" y="257400"/>
                  <a:pt x="553541" y="259355"/>
                  <a:pt x="552067" y="261275"/>
                </a:cubicBezTo>
                <a:cubicBezTo>
                  <a:pt x="550558" y="263161"/>
                  <a:pt x="549015" y="265047"/>
                  <a:pt x="547438" y="266864"/>
                </a:cubicBezTo>
                <a:cubicBezTo>
                  <a:pt x="546649" y="267790"/>
                  <a:pt x="545860" y="268681"/>
                  <a:pt x="545072" y="269607"/>
                </a:cubicBezTo>
                <a:cubicBezTo>
                  <a:pt x="541677" y="273482"/>
                  <a:pt x="547575" y="267173"/>
                  <a:pt x="547541" y="267036"/>
                </a:cubicBezTo>
                <a:cubicBezTo>
                  <a:pt x="547918" y="268373"/>
                  <a:pt x="538351" y="275985"/>
                  <a:pt x="537116" y="277117"/>
                </a:cubicBezTo>
                <a:cubicBezTo>
                  <a:pt x="536979" y="277220"/>
                  <a:pt x="536808" y="277357"/>
                  <a:pt x="536670" y="277494"/>
                </a:cubicBezTo>
                <a:cubicBezTo>
                  <a:pt x="535539" y="278351"/>
                  <a:pt x="534442" y="279243"/>
                  <a:pt x="533310" y="280100"/>
                </a:cubicBezTo>
                <a:cubicBezTo>
                  <a:pt x="533447" y="280066"/>
                  <a:pt x="530601" y="282260"/>
                  <a:pt x="528647" y="283529"/>
                </a:cubicBezTo>
                <a:cubicBezTo>
                  <a:pt x="527927" y="284044"/>
                  <a:pt x="527206" y="284558"/>
                  <a:pt x="526521" y="285072"/>
                </a:cubicBezTo>
                <a:cubicBezTo>
                  <a:pt x="527104" y="284626"/>
                  <a:pt x="527618" y="284249"/>
                  <a:pt x="528098" y="283906"/>
                </a:cubicBezTo>
                <a:cubicBezTo>
                  <a:pt x="526109" y="285141"/>
                  <a:pt x="524120" y="286375"/>
                  <a:pt x="522132" y="287541"/>
                </a:cubicBezTo>
                <a:cubicBezTo>
                  <a:pt x="521789" y="287747"/>
                  <a:pt x="521446" y="287952"/>
                  <a:pt x="521069" y="288158"/>
                </a:cubicBezTo>
                <a:cubicBezTo>
                  <a:pt x="517708" y="289873"/>
                  <a:pt x="514348" y="291587"/>
                  <a:pt x="510919" y="293164"/>
                </a:cubicBezTo>
                <a:cubicBezTo>
                  <a:pt x="509959" y="293610"/>
                  <a:pt x="508347" y="294262"/>
                  <a:pt x="507078" y="294776"/>
                </a:cubicBezTo>
                <a:cubicBezTo>
                  <a:pt x="508141" y="294365"/>
                  <a:pt x="509719" y="293748"/>
                  <a:pt x="512016" y="292856"/>
                </a:cubicBezTo>
                <a:cubicBezTo>
                  <a:pt x="509410" y="293851"/>
                  <a:pt x="506873" y="294948"/>
                  <a:pt x="504267" y="295942"/>
                </a:cubicBezTo>
                <a:cubicBezTo>
                  <a:pt x="499946" y="297588"/>
                  <a:pt x="495557" y="299131"/>
                  <a:pt x="491133" y="300537"/>
                </a:cubicBezTo>
                <a:cubicBezTo>
                  <a:pt x="490551" y="300743"/>
                  <a:pt x="489796" y="301051"/>
                  <a:pt x="488973" y="301360"/>
                </a:cubicBezTo>
                <a:cubicBezTo>
                  <a:pt x="488733" y="301394"/>
                  <a:pt x="488253" y="301531"/>
                  <a:pt x="487361" y="301771"/>
                </a:cubicBezTo>
                <a:cubicBezTo>
                  <a:pt x="485853" y="302148"/>
                  <a:pt x="484378" y="302560"/>
                  <a:pt x="482870" y="302937"/>
                </a:cubicBezTo>
                <a:cubicBezTo>
                  <a:pt x="473577" y="305338"/>
                  <a:pt x="464113" y="307292"/>
                  <a:pt x="454615" y="308767"/>
                </a:cubicBezTo>
                <a:cubicBezTo>
                  <a:pt x="452454" y="309109"/>
                  <a:pt x="450260" y="309418"/>
                  <a:pt x="448065" y="309692"/>
                </a:cubicBezTo>
                <a:cubicBezTo>
                  <a:pt x="447825" y="309727"/>
                  <a:pt x="447688" y="309761"/>
                  <a:pt x="447482" y="309795"/>
                </a:cubicBezTo>
                <a:cubicBezTo>
                  <a:pt x="443025" y="310241"/>
                  <a:pt x="438533" y="310653"/>
                  <a:pt x="434041" y="310893"/>
                </a:cubicBezTo>
                <a:cubicBezTo>
                  <a:pt x="425297" y="311441"/>
                  <a:pt x="416519" y="311578"/>
                  <a:pt x="407774" y="311373"/>
                </a:cubicBezTo>
                <a:cubicBezTo>
                  <a:pt x="399030" y="311132"/>
                  <a:pt x="390321" y="310550"/>
                  <a:pt x="381611" y="309590"/>
                </a:cubicBezTo>
                <a:cubicBezTo>
                  <a:pt x="377530" y="309144"/>
                  <a:pt x="373484" y="308561"/>
                  <a:pt x="369438" y="308047"/>
                </a:cubicBezTo>
                <a:cubicBezTo>
                  <a:pt x="374856" y="308767"/>
                  <a:pt x="368375" y="307875"/>
                  <a:pt x="366935" y="307635"/>
                </a:cubicBezTo>
                <a:cubicBezTo>
                  <a:pt x="364501" y="307189"/>
                  <a:pt x="362100" y="306744"/>
                  <a:pt x="359666" y="306298"/>
                </a:cubicBezTo>
                <a:cubicBezTo>
                  <a:pt x="357677" y="305886"/>
                  <a:pt x="355688" y="305441"/>
                  <a:pt x="353699" y="304995"/>
                </a:cubicBezTo>
                <a:cubicBezTo>
                  <a:pt x="352739" y="290079"/>
                  <a:pt x="352705" y="275094"/>
                  <a:pt x="353699" y="260143"/>
                </a:cubicBezTo>
                <a:close/>
                <a:moveTo>
                  <a:pt x="765865" y="696518"/>
                </a:moveTo>
                <a:cubicBezTo>
                  <a:pt x="763087" y="696106"/>
                  <a:pt x="764836" y="696347"/>
                  <a:pt x="765865" y="696518"/>
                </a:cubicBezTo>
                <a:lnTo>
                  <a:pt x="765865" y="696518"/>
                </a:lnTo>
                <a:close/>
              </a:path>
            </a:pathLst>
          </a:custGeom>
          <a:solidFill>
            <a:schemeClr val="tx1">
              <a:lumMod val="60000"/>
              <a:lumOff val="40000"/>
            </a:schemeClr>
          </a:solidFill>
          <a:ln w="3429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96278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 descr="Padrão do plano de fundo&#10;&#10;Descrição gerada automaticamente">
            <a:extLst>
              <a:ext uri="{FF2B5EF4-FFF2-40B4-BE49-F238E27FC236}">
                <a16:creationId xmlns:a16="http://schemas.microsoft.com/office/drawing/2014/main" id="{5AA8C7A3-0EC9-4646-8C45-90A5DC85FF9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id="{CE423B24-20C6-4632-B5F2-DA4DFEC761A3}"/>
              </a:ext>
            </a:extLst>
          </p:cNvPr>
          <p:cNvSpPr/>
          <p:nvPr/>
        </p:nvSpPr>
        <p:spPr>
          <a:xfrm>
            <a:off x="1" y="6776341"/>
            <a:ext cx="12192000" cy="816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id="{3C6466F2-E244-480B-A280-C1F78B2EE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522"/>
            <a:ext cx="9537700" cy="1579078"/>
          </a:xfrm>
          <a:prstGeom prst="roundRect">
            <a:avLst/>
          </a:prstGeom>
          <a:ln>
            <a:solidFill>
              <a:schemeClr val="tx1"/>
            </a:solidFill>
          </a:ln>
        </p:spPr>
        <p:txBody>
          <a:bodyPr lIns="108000" tIns="108000" rIns="108000" bIns="108000">
            <a:noAutofit/>
          </a:bodyPr>
          <a:lstStyle/>
          <a:p>
            <a:pPr marL="0" lvl="0" indent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pt-BR" sz="16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A oferta geral de vagas na ES tem sido de aproximadamente 6 vezes o número de concluintes do EM:  em 2019 foram ofertadas, no DF/RIDE 125.422 vagas, enquanto os concluintes do EM (Público e Privado) somaram 47.316. E os ingressos foram na ordem de 50.643. </a:t>
            </a:r>
            <a:endParaRPr lang="pt-BR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86844C98-421F-420F-A669-1D378EC119A8}"/>
              </a:ext>
            </a:extLst>
          </p:cNvPr>
          <p:cNvSpPr/>
          <p:nvPr/>
        </p:nvSpPr>
        <p:spPr>
          <a:xfrm>
            <a:off x="1177089" y="474966"/>
            <a:ext cx="9837822" cy="82992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0" bIns="360000" rtlCol="0" anchor="ctr"/>
          <a:lstStyle/>
          <a:p>
            <a:pPr algn="ctr"/>
            <a:r>
              <a:rPr lang="pt-BR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Relação entre a oferta de vagas e concluintes do EM</a:t>
            </a:r>
          </a:p>
        </p:txBody>
      </p:sp>
      <p:sp>
        <p:nvSpPr>
          <p:cNvPr id="16" name="Espaço Reservado para Conteúdo 2">
            <a:extLst>
              <a:ext uri="{FF2B5EF4-FFF2-40B4-BE49-F238E27FC236}">
                <a16:creationId xmlns:a16="http://schemas.microsoft.com/office/drawing/2014/main" id="{762E1C17-CB6D-4CD8-993D-F4886841433A}"/>
              </a:ext>
            </a:extLst>
          </p:cNvPr>
          <p:cNvSpPr txBox="1">
            <a:spLocks/>
          </p:cNvSpPr>
          <p:nvPr/>
        </p:nvSpPr>
        <p:spPr>
          <a:xfrm>
            <a:off x="1720850" y="3434040"/>
            <a:ext cx="7772400" cy="1579078"/>
          </a:xfrm>
          <a:prstGeom prst="roundRect">
            <a:avLst/>
          </a:prstGeom>
          <a:ln>
            <a:solidFill>
              <a:schemeClr val="tx1"/>
            </a:solidFill>
          </a:ln>
        </p:spPr>
        <p:txBody>
          <a:bodyPr vert="horz" lIns="108000" tIns="108000" rIns="108000" bIns="108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6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Ou seja, estes dados revelam que existe um público não concluinte imediato do EM que ingressa na ES. O fato é que em termos de demanda potencial, o DF apresenta mais vagas na ES do que concluintes do EM. </a:t>
            </a:r>
          </a:p>
        </p:txBody>
      </p:sp>
      <p:sp>
        <p:nvSpPr>
          <p:cNvPr id="17" name="Espaço Reservado para Conteúdo 2">
            <a:extLst>
              <a:ext uri="{FF2B5EF4-FFF2-40B4-BE49-F238E27FC236}">
                <a16:creationId xmlns:a16="http://schemas.microsoft.com/office/drawing/2014/main" id="{1107D77F-DD37-466E-99B8-88AA889D069B}"/>
              </a:ext>
            </a:extLst>
          </p:cNvPr>
          <p:cNvSpPr txBox="1">
            <a:spLocks/>
          </p:cNvSpPr>
          <p:nvPr/>
        </p:nvSpPr>
        <p:spPr>
          <a:xfrm>
            <a:off x="838200" y="5224714"/>
            <a:ext cx="9906000" cy="1134197"/>
          </a:xfrm>
          <a:prstGeom prst="roundRect">
            <a:avLst/>
          </a:prstGeom>
          <a:ln>
            <a:solidFill>
              <a:schemeClr val="tx1"/>
            </a:solidFill>
          </a:ln>
        </p:spPr>
        <p:txBody>
          <a:bodyPr vert="horz" lIns="108000" tIns="108000" rIns="108000" bIns="108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6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No entanto, essas vagas predominam no setor privado. Ao considerarmos a oferta no setor público, temos que o número de concluintes do EM é 3,5 vezes superior à quantidade de vagas ofertadas na ES</a:t>
            </a:r>
          </a:p>
        </p:txBody>
      </p:sp>
      <p:sp>
        <p:nvSpPr>
          <p:cNvPr id="19" name="Forma Livre: Forma 18">
            <a:extLst>
              <a:ext uri="{FF2B5EF4-FFF2-40B4-BE49-F238E27FC236}">
                <a16:creationId xmlns:a16="http://schemas.microsoft.com/office/drawing/2014/main" id="{3596AD1F-2513-4B90-95A1-7588BB1F6556}"/>
              </a:ext>
            </a:extLst>
          </p:cNvPr>
          <p:cNvSpPr/>
          <p:nvPr/>
        </p:nvSpPr>
        <p:spPr>
          <a:xfrm rot="5400000">
            <a:off x="9740583" y="3273049"/>
            <a:ext cx="1270634" cy="1150466"/>
          </a:xfrm>
          <a:custGeom>
            <a:avLst/>
            <a:gdLst>
              <a:gd name="connsiteX0" fmla="*/ 141006 w 1270634"/>
              <a:gd name="connsiteY0" fmla="*/ 747611 h 1150466"/>
              <a:gd name="connsiteX1" fmla="*/ 297848 w 1270634"/>
              <a:gd name="connsiteY1" fmla="*/ 760792 h 1150466"/>
              <a:gd name="connsiteX2" fmla="*/ 423315 w 1270634"/>
              <a:gd name="connsiteY2" fmla="*/ 687343 h 1150466"/>
              <a:gd name="connsiteX3" fmla="*/ 504205 w 1270634"/>
              <a:gd name="connsiteY3" fmla="*/ 556424 h 1150466"/>
              <a:gd name="connsiteX4" fmla="*/ 481608 w 1270634"/>
              <a:gd name="connsiteY4" fmla="*/ 238857 h 1150466"/>
              <a:gd name="connsiteX5" fmla="*/ 488055 w 1270634"/>
              <a:gd name="connsiteY5" fmla="*/ 238662 h 1150466"/>
              <a:gd name="connsiteX6" fmla="*/ 520356 w 1270634"/>
              <a:gd name="connsiteY6" fmla="*/ 239262 h 1150466"/>
              <a:gd name="connsiteX7" fmla="*/ 552554 w 1270634"/>
              <a:gd name="connsiteY7" fmla="*/ 241953 h 1150466"/>
              <a:gd name="connsiteX8" fmla="*/ 566236 w 1270634"/>
              <a:gd name="connsiteY8" fmla="*/ 243764 h 1150466"/>
              <a:gd name="connsiteX9" fmla="*/ 565379 w 1270634"/>
              <a:gd name="connsiteY9" fmla="*/ 243596 h 1150466"/>
              <a:gd name="connsiteX10" fmla="*/ 567127 w 1270634"/>
              <a:gd name="connsiteY10" fmla="*/ 243884 h 1150466"/>
              <a:gd name="connsiteX11" fmla="*/ 567814 w 1270634"/>
              <a:gd name="connsiteY11" fmla="*/ 243973 h 1150466"/>
              <a:gd name="connsiteX12" fmla="*/ 569048 w 1270634"/>
              <a:gd name="connsiteY12" fmla="*/ 244199 h 1150466"/>
              <a:gd name="connsiteX13" fmla="*/ 569905 w 1270634"/>
              <a:gd name="connsiteY13" fmla="*/ 244340 h 1150466"/>
              <a:gd name="connsiteX14" fmla="*/ 577483 w 1270634"/>
              <a:gd name="connsiteY14" fmla="*/ 245674 h 1150466"/>
              <a:gd name="connsiteX15" fmla="*/ 609201 w 1270634"/>
              <a:gd name="connsiteY15" fmla="*/ 252659 h 1150466"/>
              <a:gd name="connsiteX16" fmla="*/ 616951 w 1270634"/>
              <a:gd name="connsiteY16" fmla="*/ 254699 h 1150466"/>
              <a:gd name="connsiteX17" fmla="*/ 617980 w 1270634"/>
              <a:gd name="connsiteY17" fmla="*/ 254956 h 1150466"/>
              <a:gd name="connsiteX18" fmla="*/ 634439 w 1270634"/>
              <a:gd name="connsiteY18" fmla="*/ 260052 h 1150466"/>
              <a:gd name="connsiteX19" fmla="*/ 649492 w 1270634"/>
              <a:gd name="connsiteY19" fmla="*/ 265240 h 1150466"/>
              <a:gd name="connsiteX20" fmla="*/ 654293 w 1270634"/>
              <a:gd name="connsiteY20" fmla="*/ 267009 h 1150466"/>
              <a:gd name="connsiteX21" fmla="*/ 657756 w 1270634"/>
              <a:gd name="connsiteY21" fmla="*/ 268340 h 1150466"/>
              <a:gd name="connsiteX22" fmla="*/ 672432 w 1270634"/>
              <a:gd name="connsiteY22" fmla="*/ 274474 h 1150466"/>
              <a:gd name="connsiteX23" fmla="*/ 679702 w 1270634"/>
              <a:gd name="connsiteY23" fmla="*/ 277697 h 1150466"/>
              <a:gd name="connsiteX24" fmla="*/ 684091 w 1270634"/>
              <a:gd name="connsiteY24" fmla="*/ 279717 h 1150466"/>
              <a:gd name="connsiteX25" fmla="*/ 685222 w 1270634"/>
              <a:gd name="connsiteY25" fmla="*/ 280273 h 1150466"/>
              <a:gd name="connsiteX26" fmla="*/ 692355 w 1270634"/>
              <a:gd name="connsiteY26" fmla="*/ 283818 h 1150466"/>
              <a:gd name="connsiteX27" fmla="*/ 707854 w 1270634"/>
              <a:gd name="connsiteY27" fmla="*/ 291969 h 1150466"/>
              <a:gd name="connsiteX28" fmla="*/ 708574 w 1270634"/>
              <a:gd name="connsiteY28" fmla="*/ 292367 h 1150466"/>
              <a:gd name="connsiteX29" fmla="*/ 713169 w 1270634"/>
              <a:gd name="connsiteY29" fmla="*/ 295003 h 1150466"/>
              <a:gd name="connsiteX30" fmla="*/ 728154 w 1270634"/>
              <a:gd name="connsiteY30" fmla="*/ 304070 h 1150466"/>
              <a:gd name="connsiteX31" fmla="*/ 734909 w 1270634"/>
              <a:gd name="connsiteY31" fmla="*/ 308335 h 1150466"/>
              <a:gd name="connsiteX32" fmla="*/ 736623 w 1270634"/>
              <a:gd name="connsiteY32" fmla="*/ 309457 h 1150466"/>
              <a:gd name="connsiteX33" fmla="*/ 748796 w 1270634"/>
              <a:gd name="connsiteY33" fmla="*/ 317817 h 1150466"/>
              <a:gd name="connsiteX34" fmla="*/ 774582 w 1270634"/>
              <a:gd name="connsiteY34" fmla="*/ 337057 h 1150466"/>
              <a:gd name="connsiteX35" fmla="*/ 772525 w 1270634"/>
              <a:gd name="connsiteY35" fmla="*/ 335387 h 1150466"/>
              <a:gd name="connsiteX36" fmla="*/ 775028 w 1270634"/>
              <a:gd name="connsiteY36" fmla="*/ 337389 h 1150466"/>
              <a:gd name="connsiteX37" fmla="*/ 775062 w 1270634"/>
              <a:gd name="connsiteY37" fmla="*/ 337424 h 1150466"/>
              <a:gd name="connsiteX38" fmla="*/ 777325 w 1270634"/>
              <a:gd name="connsiteY38" fmla="*/ 339279 h 1150466"/>
              <a:gd name="connsiteX39" fmla="*/ 781851 w 1270634"/>
              <a:gd name="connsiteY39" fmla="*/ 342986 h 1150466"/>
              <a:gd name="connsiteX40" fmla="*/ 794642 w 1270634"/>
              <a:gd name="connsiteY40" fmla="*/ 353917 h 1150466"/>
              <a:gd name="connsiteX41" fmla="*/ 819399 w 1270634"/>
              <a:gd name="connsiteY41" fmla="*/ 376768 h 1150466"/>
              <a:gd name="connsiteX42" fmla="*/ 830543 w 1270634"/>
              <a:gd name="connsiteY42" fmla="*/ 387816 h 1150466"/>
              <a:gd name="connsiteX43" fmla="*/ 832601 w 1270634"/>
              <a:gd name="connsiteY43" fmla="*/ 389942 h 1150466"/>
              <a:gd name="connsiteX44" fmla="*/ 839219 w 1270634"/>
              <a:gd name="connsiteY44" fmla="*/ 396961 h 1150466"/>
              <a:gd name="connsiteX45" fmla="*/ 861130 w 1270634"/>
              <a:gd name="connsiteY45" fmla="*/ 421640 h 1150466"/>
              <a:gd name="connsiteX46" fmla="*/ 901832 w 1270634"/>
              <a:gd name="connsiteY46" fmla="*/ 474608 h 1150466"/>
              <a:gd name="connsiteX47" fmla="*/ 920486 w 1270634"/>
              <a:gd name="connsiteY47" fmla="*/ 502770 h 1150466"/>
              <a:gd name="connsiteX48" fmla="*/ 924738 w 1270634"/>
              <a:gd name="connsiteY48" fmla="*/ 509597 h 1150466"/>
              <a:gd name="connsiteX49" fmla="*/ 925733 w 1270634"/>
              <a:gd name="connsiteY49" fmla="*/ 511205 h 1150466"/>
              <a:gd name="connsiteX50" fmla="*/ 927104 w 1270634"/>
              <a:gd name="connsiteY50" fmla="*/ 513510 h 1150466"/>
              <a:gd name="connsiteX51" fmla="*/ 935574 w 1270634"/>
              <a:gd name="connsiteY51" fmla="*/ 528090 h 1150466"/>
              <a:gd name="connsiteX52" fmla="*/ 997055 w 1270634"/>
              <a:gd name="connsiteY52" fmla="*/ 666793 h 1150466"/>
              <a:gd name="connsiteX53" fmla="*/ 1049416 w 1270634"/>
              <a:gd name="connsiteY53" fmla="*/ 971110 h 1150466"/>
              <a:gd name="connsiteX54" fmla="*/ 1050068 w 1270634"/>
              <a:gd name="connsiteY54" fmla="*/ 1007663 h 1150466"/>
              <a:gd name="connsiteX55" fmla="*/ 1049656 w 1270634"/>
              <a:gd name="connsiteY55" fmla="*/ 1039724 h 1150466"/>
              <a:gd name="connsiteX56" fmla="*/ 1022396 w 1270634"/>
              <a:gd name="connsiteY56" fmla="*/ 1006634 h 1150466"/>
              <a:gd name="connsiteX57" fmla="*/ 990884 w 1270634"/>
              <a:gd name="connsiteY57" fmla="*/ 968332 h 1150466"/>
              <a:gd name="connsiteX58" fmla="*/ 969521 w 1270634"/>
              <a:gd name="connsiteY58" fmla="*/ 953485 h 1150466"/>
              <a:gd name="connsiteX59" fmla="*/ 939140 w 1270634"/>
              <a:gd name="connsiteY59" fmla="*/ 940523 h 1150466"/>
              <a:gd name="connsiteX60" fmla="*/ 930601 w 1270634"/>
              <a:gd name="connsiteY60" fmla="*/ 938294 h 1150466"/>
              <a:gd name="connsiteX61" fmla="*/ 918772 w 1270634"/>
              <a:gd name="connsiteY61" fmla="*/ 937643 h 1150466"/>
              <a:gd name="connsiteX62" fmla="*/ 919492 w 1270634"/>
              <a:gd name="connsiteY62" fmla="*/ 946352 h 1150466"/>
              <a:gd name="connsiteX63" fmla="*/ 1030385 w 1270634"/>
              <a:gd name="connsiteY63" fmla="*/ 1081043 h 1150466"/>
              <a:gd name="connsiteX64" fmla="*/ 1061898 w 1270634"/>
              <a:gd name="connsiteY64" fmla="*/ 1119311 h 1150466"/>
              <a:gd name="connsiteX65" fmla="*/ 1078803 w 1270634"/>
              <a:gd name="connsiteY65" fmla="*/ 1131587 h 1150466"/>
              <a:gd name="connsiteX66" fmla="*/ 1103938 w 1270634"/>
              <a:gd name="connsiteY66" fmla="*/ 1143726 h 1150466"/>
              <a:gd name="connsiteX67" fmla="*/ 1122180 w 1270634"/>
              <a:gd name="connsiteY67" fmla="*/ 1149383 h 1150466"/>
              <a:gd name="connsiteX68" fmla="*/ 1136513 w 1270634"/>
              <a:gd name="connsiteY68" fmla="*/ 1148286 h 1150466"/>
              <a:gd name="connsiteX69" fmla="*/ 1240960 w 1270634"/>
              <a:gd name="connsiteY69" fmla="*/ 902873 h 1150466"/>
              <a:gd name="connsiteX70" fmla="*/ 1270415 w 1270634"/>
              <a:gd name="connsiteY70" fmla="*/ 833641 h 1150466"/>
              <a:gd name="connsiteX71" fmla="*/ 1261946 w 1270634"/>
              <a:gd name="connsiteY71" fmla="*/ 822017 h 1150466"/>
              <a:gd name="connsiteX72" fmla="*/ 1235646 w 1270634"/>
              <a:gd name="connsiteY72" fmla="*/ 806689 h 1150466"/>
              <a:gd name="connsiteX73" fmla="*/ 1206911 w 1270634"/>
              <a:gd name="connsiteY73" fmla="*/ 796608 h 1150466"/>
              <a:gd name="connsiteX74" fmla="*/ 1192577 w 1270634"/>
              <a:gd name="connsiteY74" fmla="*/ 797705 h 1150466"/>
              <a:gd name="connsiteX75" fmla="*/ 1123346 w 1270634"/>
              <a:gd name="connsiteY75" fmla="*/ 960343 h 1150466"/>
              <a:gd name="connsiteX76" fmla="*/ 1082575 w 1270634"/>
              <a:gd name="connsiteY76" fmla="*/ 728676 h 1150466"/>
              <a:gd name="connsiteX77" fmla="*/ 918840 w 1270634"/>
              <a:gd name="connsiteY77" fmla="*/ 430459 h 1150466"/>
              <a:gd name="connsiteX78" fmla="*/ 619831 w 1270634"/>
              <a:gd name="connsiteY78" fmla="*/ 228368 h 1150466"/>
              <a:gd name="connsiteX79" fmla="*/ 454176 w 1270634"/>
              <a:gd name="connsiteY79" fmla="*/ 195442 h 1150466"/>
              <a:gd name="connsiteX80" fmla="*/ 208488 w 1270634"/>
              <a:gd name="connsiteY80" fmla="*/ 19902 h 1150466"/>
              <a:gd name="connsiteX81" fmla="*/ 123518 w 1270634"/>
              <a:gd name="connsiteY81" fmla="*/ 120 h 1150466"/>
              <a:gd name="connsiteX82" fmla="*/ 115768 w 1270634"/>
              <a:gd name="connsiteY82" fmla="*/ 5740 h 1150466"/>
              <a:gd name="connsiteX83" fmla="*/ 130239 w 1270634"/>
              <a:gd name="connsiteY83" fmla="*/ 20670 h 1150466"/>
              <a:gd name="connsiteX84" fmla="*/ 184177 w 1270634"/>
              <a:gd name="connsiteY84" fmla="*/ 44021 h 1150466"/>
              <a:gd name="connsiteX85" fmla="*/ 190349 w 1270634"/>
              <a:gd name="connsiteY85" fmla="*/ 44896 h 1150466"/>
              <a:gd name="connsiteX86" fmla="*/ 186440 w 1270634"/>
              <a:gd name="connsiteY86" fmla="*/ 44450 h 1150466"/>
              <a:gd name="connsiteX87" fmla="*/ 191035 w 1270634"/>
              <a:gd name="connsiteY87" fmla="*/ 45064 h 1150466"/>
              <a:gd name="connsiteX88" fmla="*/ 204751 w 1270634"/>
              <a:gd name="connsiteY88" fmla="*/ 47711 h 1150466"/>
              <a:gd name="connsiteX89" fmla="*/ 226662 w 1270634"/>
              <a:gd name="connsiteY89" fmla="*/ 53112 h 1150466"/>
              <a:gd name="connsiteX90" fmla="*/ 227794 w 1270634"/>
              <a:gd name="connsiteY90" fmla="*/ 53451 h 1150466"/>
              <a:gd name="connsiteX91" fmla="*/ 233726 w 1270634"/>
              <a:gd name="connsiteY91" fmla="*/ 55316 h 1150466"/>
              <a:gd name="connsiteX92" fmla="*/ 246927 w 1270634"/>
              <a:gd name="connsiteY92" fmla="*/ 59863 h 1150466"/>
              <a:gd name="connsiteX93" fmla="*/ 248059 w 1270634"/>
              <a:gd name="connsiteY93" fmla="*/ 60278 h 1150466"/>
              <a:gd name="connsiteX94" fmla="*/ 244596 w 1270634"/>
              <a:gd name="connsiteY94" fmla="*/ 58900 h 1150466"/>
              <a:gd name="connsiteX95" fmla="*/ 248196 w 1270634"/>
              <a:gd name="connsiteY95" fmla="*/ 60336 h 1150466"/>
              <a:gd name="connsiteX96" fmla="*/ 249842 w 1270634"/>
              <a:gd name="connsiteY96" fmla="*/ 60943 h 1150466"/>
              <a:gd name="connsiteX97" fmla="*/ 250048 w 1270634"/>
              <a:gd name="connsiteY97" fmla="*/ 61063 h 1150466"/>
              <a:gd name="connsiteX98" fmla="*/ 250356 w 1270634"/>
              <a:gd name="connsiteY98" fmla="*/ 61190 h 1150466"/>
              <a:gd name="connsiteX99" fmla="*/ 262530 w 1270634"/>
              <a:gd name="connsiteY99" fmla="*/ 66368 h 1150466"/>
              <a:gd name="connsiteX100" fmla="*/ 265272 w 1270634"/>
              <a:gd name="connsiteY100" fmla="*/ 67633 h 1150466"/>
              <a:gd name="connsiteX101" fmla="*/ 276623 w 1270634"/>
              <a:gd name="connsiteY101" fmla="*/ 73421 h 1150466"/>
              <a:gd name="connsiteX102" fmla="*/ 279332 w 1270634"/>
              <a:gd name="connsiteY102" fmla="*/ 74889 h 1150466"/>
              <a:gd name="connsiteX103" fmla="*/ 276211 w 1270634"/>
              <a:gd name="connsiteY103" fmla="*/ 73079 h 1150466"/>
              <a:gd name="connsiteX104" fmla="*/ 278920 w 1270634"/>
              <a:gd name="connsiteY104" fmla="*/ 74622 h 1150466"/>
              <a:gd name="connsiteX105" fmla="*/ 279572 w 1270634"/>
              <a:gd name="connsiteY105" fmla="*/ 75006 h 1150466"/>
              <a:gd name="connsiteX106" fmla="*/ 282109 w 1270634"/>
              <a:gd name="connsiteY106" fmla="*/ 76377 h 1150466"/>
              <a:gd name="connsiteX107" fmla="*/ 279949 w 1270634"/>
              <a:gd name="connsiteY107" fmla="*/ 75232 h 1150466"/>
              <a:gd name="connsiteX108" fmla="*/ 290270 w 1270634"/>
              <a:gd name="connsiteY108" fmla="*/ 81414 h 1150466"/>
              <a:gd name="connsiteX109" fmla="*/ 294968 w 1270634"/>
              <a:gd name="connsiteY109" fmla="*/ 84391 h 1150466"/>
              <a:gd name="connsiteX110" fmla="*/ 304261 w 1270634"/>
              <a:gd name="connsiteY110" fmla="*/ 90868 h 1150466"/>
              <a:gd name="connsiteX111" fmla="*/ 314239 w 1270634"/>
              <a:gd name="connsiteY111" fmla="*/ 98292 h 1150466"/>
              <a:gd name="connsiteX112" fmla="*/ 319177 w 1270634"/>
              <a:gd name="connsiteY112" fmla="*/ 102119 h 1150466"/>
              <a:gd name="connsiteX113" fmla="*/ 319485 w 1270634"/>
              <a:gd name="connsiteY113" fmla="*/ 102479 h 1150466"/>
              <a:gd name="connsiteX114" fmla="*/ 338139 w 1270634"/>
              <a:gd name="connsiteY114" fmla="*/ 118959 h 1150466"/>
              <a:gd name="connsiteX115" fmla="*/ 346746 w 1270634"/>
              <a:gd name="connsiteY115" fmla="*/ 127336 h 1150466"/>
              <a:gd name="connsiteX116" fmla="*/ 347568 w 1270634"/>
              <a:gd name="connsiteY116" fmla="*/ 128104 h 1150466"/>
              <a:gd name="connsiteX117" fmla="*/ 348152 w 1270634"/>
              <a:gd name="connsiteY117" fmla="*/ 128748 h 1150466"/>
              <a:gd name="connsiteX118" fmla="*/ 349249 w 1270634"/>
              <a:gd name="connsiteY118" fmla="*/ 129829 h 1150466"/>
              <a:gd name="connsiteX119" fmla="*/ 348838 w 1270634"/>
              <a:gd name="connsiteY119" fmla="*/ 129482 h 1150466"/>
              <a:gd name="connsiteX120" fmla="*/ 352884 w 1270634"/>
              <a:gd name="connsiteY120" fmla="*/ 133762 h 1150466"/>
              <a:gd name="connsiteX121" fmla="*/ 385082 w 1270634"/>
              <a:gd name="connsiteY121" fmla="*/ 173586 h 1150466"/>
              <a:gd name="connsiteX122" fmla="*/ 392077 w 1270634"/>
              <a:gd name="connsiteY122" fmla="*/ 183852 h 1150466"/>
              <a:gd name="connsiteX123" fmla="*/ 395438 w 1270634"/>
              <a:gd name="connsiteY123" fmla="*/ 189071 h 1150466"/>
              <a:gd name="connsiteX124" fmla="*/ 397083 w 1270634"/>
              <a:gd name="connsiteY124" fmla="*/ 191701 h 1150466"/>
              <a:gd name="connsiteX125" fmla="*/ 398284 w 1270634"/>
              <a:gd name="connsiteY125" fmla="*/ 193625 h 1150466"/>
              <a:gd name="connsiteX126" fmla="*/ 398901 w 1270634"/>
              <a:gd name="connsiteY126" fmla="*/ 194664 h 1150466"/>
              <a:gd name="connsiteX127" fmla="*/ 399621 w 1270634"/>
              <a:gd name="connsiteY127" fmla="*/ 195923 h 1150466"/>
              <a:gd name="connsiteX128" fmla="*/ 305118 w 1270634"/>
              <a:gd name="connsiteY128" fmla="*/ 210557 h 1150466"/>
              <a:gd name="connsiteX129" fmla="*/ 57509 w 1270634"/>
              <a:gd name="connsiteY129" fmla="*/ 371354 h 1150466"/>
              <a:gd name="connsiteX130" fmla="*/ 4566 w 1270634"/>
              <a:gd name="connsiteY130" fmla="*/ 496961 h 1150466"/>
              <a:gd name="connsiteX131" fmla="*/ 15196 w 1270634"/>
              <a:gd name="connsiteY131" fmla="*/ 630048 h 1150466"/>
              <a:gd name="connsiteX132" fmla="*/ 141006 w 1270634"/>
              <a:gd name="connsiteY132" fmla="*/ 747611 h 1150466"/>
              <a:gd name="connsiteX133" fmla="*/ 621546 w 1270634"/>
              <a:gd name="connsiteY133" fmla="*/ 255971 h 1150466"/>
              <a:gd name="connsiteX134" fmla="*/ 618597 w 1270634"/>
              <a:gd name="connsiteY134" fmla="*/ 255111 h 1150466"/>
              <a:gd name="connsiteX135" fmla="*/ 621546 w 1270634"/>
              <a:gd name="connsiteY135" fmla="*/ 255971 h 1150466"/>
              <a:gd name="connsiteX136" fmla="*/ 225462 w 1270634"/>
              <a:gd name="connsiteY136" fmla="*/ 52758 h 1150466"/>
              <a:gd name="connsiteX137" fmla="*/ 225462 w 1270634"/>
              <a:gd name="connsiteY137" fmla="*/ 52758 h 1150466"/>
              <a:gd name="connsiteX138" fmla="*/ 225462 w 1270634"/>
              <a:gd name="connsiteY138" fmla="*/ 52758 h 1150466"/>
              <a:gd name="connsiteX139" fmla="*/ 186577 w 1270634"/>
              <a:gd name="connsiteY139" fmla="*/ 725014 h 1150466"/>
              <a:gd name="connsiteX140" fmla="*/ 187640 w 1270634"/>
              <a:gd name="connsiteY140" fmla="*/ 724921 h 1150466"/>
              <a:gd name="connsiteX141" fmla="*/ 186577 w 1270634"/>
              <a:gd name="connsiteY141" fmla="*/ 725014 h 1150466"/>
              <a:gd name="connsiteX142" fmla="*/ 100578 w 1270634"/>
              <a:gd name="connsiteY142" fmla="*/ 469574 h 1150466"/>
              <a:gd name="connsiteX143" fmla="*/ 169844 w 1270634"/>
              <a:gd name="connsiteY143" fmla="*/ 368377 h 1150466"/>
              <a:gd name="connsiteX144" fmla="*/ 223988 w 1270634"/>
              <a:gd name="connsiteY144" fmla="*/ 322456 h 1150466"/>
              <a:gd name="connsiteX145" fmla="*/ 423281 w 1270634"/>
              <a:gd name="connsiteY145" fmla="*/ 244289 h 1150466"/>
              <a:gd name="connsiteX146" fmla="*/ 430516 w 1270634"/>
              <a:gd name="connsiteY146" fmla="*/ 263669 h 1150466"/>
              <a:gd name="connsiteX147" fmla="*/ 450541 w 1270634"/>
              <a:gd name="connsiteY147" fmla="*/ 384727 h 1150466"/>
              <a:gd name="connsiteX148" fmla="*/ 362862 w 1270634"/>
              <a:gd name="connsiteY148" fmla="*/ 631584 h 1150466"/>
              <a:gd name="connsiteX149" fmla="*/ 312867 w 1270634"/>
              <a:gd name="connsiteY149" fmla="*/ 676569 h 1150466"/>
              <a:gd name="connsiteX150" fmla="*/ 237361 w 1270634"/>
              <a:gd name="connsiteY150" fmla="*/ 714566 h 1150466"/>
              <a:gd name="connsiteX151" fmla="*/ 196761 w 1270634"/>
              <a:gd name="connsiteY151" fmla="*/ 723862 h 1150466"/>
              <a:gd name="connsiteX152" fmla="*/ 186405 w 1270634"/>
              <a:gd name="connsiteY152" fmla="*/ 724990 h 1150466"/>
              <a:gd name="connsiteX153" fmla="*/ 186166 w 1270634"/>
              <a:gd name="connsiteY153" fmla="*/ 725017 h 1150466"/>
              <a:gd name="connsiteX154" fmla="*/ 185274 w 1270634"/>
              <a:gd name="connsiteY154" fmla="*/ 725041 h 1150466"/>
              <a:gd name="connsiteX155" fmla="*/ 179753 w 1270634"/>
              <a:gd name="connsiteY155" fmla="*/ 725257 h 1150466"/>
              <a:gd name="connsiteX156" fmla="*/ 159282 w 1270634"/>
              <a:gd name="connsiteY156" fmla="*/ 724664 h 1150466"/>
              <a:gd name="connsiteX157" fmla="*/ 150401 w 1270634"/>
              <a:gd name="connsiteY157" fmla="*/ 723666 h 1150466"/>
              <a:gd name="connsiteX158" fmla="*/ 150092 w 1270634"/>
              <a:gd name="connsiteY158" fmla="*/ 723608 h 1150466"/>
              <a:gd name="connsiteX159" fmla="*/ 144778 w 1270634"/>
              <a:gd name="connsiteY159" fmla="*/ 722559 h 1150466"/>
              <a:gd name="connsiteX160" fmla="*/ 136548 w 1270634"/>
              <a:gd name="connsiteY160" fmla="*/ 720450 h 1150466"/>
              <a:gd name="connsiteX161" fmla="*/ 133873 w 1270634"/>
              <a:gd name="connsiteY161" fmla="*/ 719541 h 1150466"/>
              <a:gd name="connsiteX162" fmla="*/ 133496 w 1270634"/>
              <a:gd name="connsiteY162" fmla="*/ 719377 h 1150466"/>
              <a:gd name="connsiteX163" fmla="*/ 133016 w 1270634"/>
              <a:gd name="connsiteY163" fmla="*/ 719092 h 1150466"/>
              <a:gd name="connsiteX164" fmla="*/ 129999 w 1270634"/>
              <a:gd name="connsiteY164" fmla="*/ 716945 h 1150466"/>
              <a:gd name="connsiteX165" fmla="*/ 128387 w 1270634"/>
              <a:gd name="connsiteY165" fmla="*/ 715646 h 1150466"/>
              <a:gd name="connsiteX166" fmla="*/ 120535 w 1270634"/>
              <a:gd name="connsiteY166" fmla="*/ 708458 h 1150466"/>
              <a:gd name="connsiteX167" fmla="*/ 120500 w 1270634"/>
              <a:gd name="connsiteY167" fmla="*/ 708435 h 1150466"/>
              <a:gd name="connsiteX168" fmla="*/ 118203 w 1270634"/>
              <a:gd name="connsiteY168" fmla="*/ 705928 h 1150466"/>
              <a:gd name="connsiteX169" fmla="*/ 111928 w 1270634"/>
              <a:gd name="connsiteY169" fmla="*/ 698446 h 1150466"/>
              <a:gd name="connsiteX170" fmla="*/ 106167 w 1270634"/>
              <a:gd name="connsiteY170" fmla="*/ 690638 h 1150466"/>
              <a:gd name="connsiteX171" fmla="*/ 103630 w 1270634"/>
              <a:gd name="connsiteY171" fmla="*/ 686890 h 1150466"/>
              <a:gd name="connsiteX172" fmla="*/ 102601 w 1270634"/>
              <a:gd name="connsiteY172" fmla="*/ 685265 h 1150466"/>
              <a:gd name="connsiteX173" fmla="*/ 102361 w 1270634"/>
              <a:gd name="connsiteY173" fmla="*/ 685330 h 1150466"/>
              <a:gd name="connsiteX174" fmla="*/ 98452 w 1270634"/>
              <a:gd name="connsiteY174" fmla="*/ 677903 h 1150466"/>
              <a:gd name="connsiteX175" fmla="*/ 93925 w 1270634"/>
              <a:gd name="connsiteY175" fmla="*/ 668638 h 1150466"/>
              <a:gd name="connsiteX176" fmla="*/ 76369 w 1270634"/>
              <a:gd name="connsiteY176" fmla="*/ 583612 h 1150466"/>
              <a:gd name="connsiteX177" fmla="*/ 100578 w 1270634"/>
              <a:gd name="connsiteY177" fmla="*/ 469574 h 1150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</a:cxnLst>
            <a:rect l="l" t="t" r="r" b="b"/>
            <a:pathLst>
              <a:path w="1270634" h="1150466">
                <a:moveTo>
                  <a:pt x="141006" y="747611"/>
                </a:moveTo>
                <a:cubicBezTo>
                  <a:pt x="190589" y="769958"/>
                  <a:pt x="245316" y="775256"/>
                  <a:pt x="297848" y="760792"/>
                </a:cubicBezTo>
                <a:cubicBezTo>
                  <a:pt x="344894" y="747844"/>
                  <a:pt x="388374" y="721156"/>
                  <a:pt x="423315" y="687343"/>
                </a:cubicBezTo>
                <a:cubicBezTo>
                  <a:pt x="460520" y="651314"/>
                  <a:pt x="487095" y="605074"/>
                  <a:pt x="504205" y="556424"/>
                </a:cubicBezTo>
                <a:cubicBezTo>
                  <a:pt x="540313" y="453684"/>
                  <a:pt x="533832" y="334969"/>
                  <a:pt x="481608" y="238857"/>
                </a:cubicBezTo>
                <a:cubicBezTo>
                  <a:pt x="483734" y="238799"/>
                  <a:pt x="485895" y="238689"/>
                  <a:pt x="488055" y="238662"/>
                </a:cubicBezTo>
                <a:cubicBezTo>
                  <a:pt x="498822" y="238514"/>
                  <a:pt x="509589" y="238713"/>
                  <a:pt x="520356" y="239262"/>
                </a:cubicBezTo>
                <a:cubicBezTo>
                  <a:pt x="531123" y="239810"/>
                  <a:pt x="541856" y="240705"/>
                  <a:pt x="552554" y="241953"/>
                </a:cubicBezTo>
                <a:cubicBezTo>
                  <a:pt x="557115" y="242485"/>
                  <a:pt x="561675" y="243119"/>
                  <a:pt x="566236" y="243764"/>
                </a:cubicBezTo>
                <a:cubicBezTo>
                  <a:pt x="565962" y="243709"/>
                  <a:pt x="565688" y="243658"/>
                  <a:pt x="565379" y="243596"/>
                </a:cubicBezTo>
                <a:cubicBezTo>
                  <a:pt x="565962" y="243712"/>
                  <a:pt x="566545" y="243791"/>
                  <a:pt x="567127" y="243884"/>
                </a:cubicBezTo>
                <a:cubicBezTo>
                  <a:pt x="567368" y="243915"/>
                  <a:pt x="567573" y="243939"/>
                  <a:pt x="567814" y="243973"/>
                </a:cubicBezTo>
                <a:cubicBezTo>
                  <a:pt x="568191" y="244028"/>
                  <a:pt x="568671" y="244117"/>
                  <a:pt x="569048" y="244199"/>
                </a:cubicBezTo>
                <a:cubicBezTo>
                  <a:pt x="569356" y="244244"/>
                  <a:pt x="569631" y="244292"/>
                  <a:pt x="569905" y="244340"/>
                </a:cubicBezTo>
                <a:cubicBezTo>
                  <a:pt x="572443" y="244765"/>
                  <a:pt x="574946" y="245211"/>
                  <a:pt x="577483" y="245674"/>
                </a:cubicBezTo>
                <a:cubicBezTo>
                  <a:pt x="588113" y="247642"/>
                  <a:pt x="598709" y="249981"/>
                  <a:pt x="609201" y="252659"/>
                </a:cubicBezTo>
                <a:cubicBezTo>
                  <a:pt x="611773" y="253317"/>
                  <a:pt x="614379" y="253999"/>
                  <a:pt x="616951" y="254699"/>
                </a:cubicBezTo>
                <a:cubicBezTo>
                  <a:pt x="617259" y="254788"/>
                  <a:pt x="617637" y="254870"/>
                  <a:pt x="617980" y="254956"/>
                </a:cubicBezTo>
                <a:cubicBezTo>
                  <a:pt x="623466" y="256592"/>
                  <a:pt x="628987" y="258262"/>
                  <a:pt x="634439" y="260052"/>
                </a:cubicBezTo>
                <a:cubicBezTo>
                  <a:pt x="639479" y="261708"/>
                  <a:pt x="644520" y="263436"/>
                  <a:pt x="649492" y="265240"/>
                </a:cubicBezTo>
                <a:cubicBezTo>
                  <a:pt x="651104" y="265816"/>
                  <a:pt x="652716" y="266416"/>
                  <a:pt x="654293" y="267009"/>
                </a:cubicBezTo>
                <a:cubicBezTo>
                  <a:pt x="655459" y="267451"/>
                  <a:pt x="656590" y="267883"/>
                  <a:pt x="657756" y="268340"/>
                </a:cubicBezTo>
                <a:cubicBezTo>
                  <a:pt x="662659" y="270315"/>
                  <a:pt x="667563" y="272358"/>
                  <a:pt x="672432" y="274474"/>
                </a:cubicBezTo>
                <a:cubicBezTo>
                  <a:pt x="674867" y="275530"/>
                  <a:pt x="677301" y="276607"/>
                  <a:pt x="679702" y="277697"/>
                </a:cubicBezTo>
                <a:cubicBezTo>
                  <a:pt x="680525" y="278071"/>
                  <a:pt x="682479" y="278970"/>
                  <a:pt x="684091" y="279717"/>
                </a:cubicBezTo>
                <a:cubicBezTo>
                  <a:pt x="684536" y="279940"/>
                  <a:pt x="684948" y="280135"/>
                  <a:pt x="685222" y="280273"/>
                </a:cubicBezTo>
                <a:cubicBezTo>
                  <a:pt x="687623" y="281438"/>
                  <a:pt x="689989" y="282621"/>
                  <a:pt x="692355" y="283818"/>
                </a:cubicBezTo>
                <a:cubicBezTo>
                  <a:pt x="697567" y="286455"/>
                  <a:pt x="702710" y="289174"/>
                  <a:pt x="707854" y="291969"/>
                </a:cubicBezTo>
                <a:cubicBezTo>
                  <a:pt x="708094" y="292099"/>
                  <a:pt x="708334" y="292233"/>
                  <a:pt x="708574" y="292367"/>
                </a:cubicBezTo>
                <a:cubicBezTo>
                  <a:pt x="710117" y="293241"/>
                  <a:pt x="711626" y="294115"/>
                  <a:pt x="713169" y="295003"/>
                </a:cubicBezTo>
                <a:cubicBezTo>
                  <a:pt x="718209" y="297952"/>
                  <a:pt x="723216" y="300977"/>
                  <a:pt x="728154" y="304070"/>
                </a:cubicBezTo>
                <a:cubicBezTo>
                  <a:pt x="730416" y="305476"/>
                  <a:pt x="732645" y="306899"/>
                  <a:pt x="734909" y="308335"/>
                </a:cubicBezTo>
                <a:cubicBezTo>
                  <a:pt x="735354" y="308634"/>
                  <a:pt x="735971" y="309031"/>
                  <a:pt x="736623" y="309457"/>
                </a:cubicBezTo>
                <a:cubicBezTo>
                  <a:pt x="740703" y="312210"/>
                  <a:pt x="744784" y="314970"/>
                  <a:pt x="748796" y="317817"/>
                </a:cubicBezTo>
                <a:cubicBezTo>
                  <a:pt x="757574" y="324006"/>
                  <a:pt x="766147" y="330428"/>
                  <a:pt x="774582" y="337057"/>
                </a:cubicBezTo>
                <a:cubicBezTo>
                  <a:pt x="773999" y="336577"/>
                  <a:pt x="773348" y="336042"/>
                  <a:pt x="772525" y="335387"/>
                </a:cubicBezTo>
                <a:cubicBezTo>
                  <a:pt x="773348" y="336059"/>
                  <a:pt x="774205" y="336724"/>
                  <a:pt x="775028" y="337389"/>
                </a:cubicBezTo>
                <a:cubicBezTo>
                  <a:pt x="775028" y="337400"/>
                  <a:pt x="775062" y="337410"/>
                  <a:pt x="775062" y="337424"/>
                </a:cubicBezTo>
                <a:cubicBezTo>
                  <a:pt x="776365" y="338439"/>
                  <a:pt x="778354" y="340105"/>
                  <a:pt x="777325" y="339279"/>
                </a:cubicBezTo>
                <a:cubicBezTo>
                  <a:pt x="778834" y="340510"/>
                  <a:pt x="780343" y="341741"/>
                  <a:pt x="781851" y="342986"/>
                </a:cubicBezTo>
                <a:cubicBezTo>
                  <a:pt x="786138" y="346576"/>
                  <a:pt x="790424" y="350217"/>
                  <a:pt x="794642" y="353917"/>
                </a:cubicBezTo>
                <a:cubicBezTo>
                  <a:pt x="803077" y="361324"/>
                  <a:pt x="811341" y="368946"/>
                  <a:pt x="819399" y="376768"/>
                </a:cubicBezTo>
                <a:cubicBezTo>
                  <a:pt x="823171" y="380406"/>
                  <a:pt x="826874" y="384092"/>
                  <a:pt x="830543" y="387816"/>
                </a:cubicBezTo>
                <a:cubicBezTo>
                  <a:pt x="831057" y="388337"/>
                  <a:pt x="832327" y="389644"/>
                  <a:pt x="832601" y="389942"/>
                </a:cubicBezTo>
                <a:cubicBezTo>
                  <a:pt x="834830" y="392267"/>
                  <a:pt x="837058" y="394606"/>
                  <a:pt x="839219" y="396961"/>
                </a:cubicBezTo>
                <a:cubicBezTo>
                  <a:pt x="846728" y="405013"/>
                  <a:pt x="854032" y="413246"/>
                  <a:pt x="861130" y="421640"/>
                </a:cubicBezTo>
                <a:cubicBezTo>
                  <a:pt x="875532" y="438644"/>
                  <a:pt x="889111" y="456331"/>
                  <a:pt x="901832" y="474608"/>
                </a:cubicBezTo>
                <a:cubicBezTo>
                  <a:pt x="908279" y="483849"/>
                  <a:pt x="914485" y="493237"/>
                  <a:pt x="920486" y="502770"/>
                </a:cubicBezTo>
                <a:cubicBezTo>
                  <a:pt x="921926" y="505037"/>
                  <a:pt x="923332" y="507313"/>
                  <a:pt x="924738" y="509597"/>
                </a:cubicBezTo>
                <a:cubicBezTo>
                  <a:pt x="925081" y="510132"/>
                  <a:pt x="925389" y="510667"/>
                  <a:pt x="925733" y="511205"/>
                </a:cubicBezTo>
                <a:cubicBezTo>
                  <a:pt x="924601" y="509388"/>
                  <a:pt x="926795" y="512985"/>
                  <a:pt x="927104" y="513510"/>
                </a:cubicBezTo>
                <a:cubicBezTo>
                  <a:pt x="929984" y="518338"/>
                  <a:pt x="932796" y="523197"/>
                  <a:pt x="935574" y="528090"/>
                </a:cubicBezTo>
                <a:cubicBezTo>
                  <a:pt x="960434" y="572197"/>
                  <a:pt x="980802" y="618842"/>
                  <a:pt x="997055" y="666793"/>
                </a:cubicBezTo>
                <a:cubicBezTo>
                  <a:pt x="1030214" y="764711"/>
                  <a:pt x="1046125" y="867965"/>
                  <a:pt x="1049416" y="971110"/>
                </a:cubicBezTo>
                <a:cubicBezTo>
                  <a:pt x="1049794" y="983282"/>
                  <a:pt x="1050000" y="995490"/>
                  <a:pt x="1050068" y="1007663"/>
                </a:cubicBezTo>
                <a:cubicBezTo>
                  <a:pt x="1050068" y="1018361"/>
                  <a:pt x="1049897" y="1029060"/>
                  <a:pt x="1049656" y="1039724"/>
                </a:cubicBezTo>
                <a:cubicBezTo>
                  <a:pt x="1040570" y="1028683"/>
                  <a:pt x="1031483" y="1017675"/>
                  <a:pt x="1022396" y="1006634"/>
                </a:cubicBezTo>
                <a:cubicBezTo>
                  <a:pt x="1011903" y="993878"/>
                  <a:pt x="1001410" y="981088"/>
                  <a:pt x="990884" y="968332"/>
                </a:cubicBezTo>
                <a:cubicBezTo>
                  <a:pt x="985877" y="962263"/>
                  <a:pt x="976173" y="957085"/>
                  <a:pt x="969521" y="953485"/>
                </a:cubicBezTo>
                <a:cubicBezTo>
                  <a:pt x="960091" y="948341"/>
                  <a:pt x="949495" y="943506"/>
                  <a:pt x="939140" y="940523"/>
                </a:cubicBezTo>
                <a:cubicBezTo>
                  <a:pt x="936294" y="939769"/>
                  <a:pt x="933448" y="939049"/>
                  <a:pt x="930601" y="938294"/>
                </a:cubicBezTo>
                <a:cubicBezTo>
                  <a:pt x="926692" y="937231"/>
                  <a:pt x="922749" y="937025"/>
                  <a:pt x="918772" y="937643"/>
                </a:cubicBezTo>
                <a:cubicBezTo>
                  <a:pt x="914040" y="939597"/>
                  <a:pt x="917160" y="943506"/>
                  <a:pt x="919492" y="946352"/>
                </a:cubicBezTo>
                <a:cubicBezTo>
                  <a:pt x="956456" y="991238"/>
                  <a:pt x="993421" y="1036123"/>
                  <a:pt x="1030385" y="1081043"/>
                </a:cubicBezTo>
                <a:cubicBezTo>
                  <a:pt x="1040878" y="1093800"/>
                  <a:pt x="1051371" y="1106555"/>
                  <a:pt x="1061898" y="1119311"/>
                </a:cubicBezTo>
                <a:cubicBezTo>
                  <a:pt x="1066219" y="1124592"/>
                  <a:pt x="1073042" y="1128226"/>
                  <a:pt x="1078803" y="1131587"/>
                </a:cubicBezTo>
                <a:cubicBezTo>
                  <a:pt x="1086793" y="1136251"/>
                  <a:pt x="1095262" y="1140502"/>
                  <a:pt x="1103938" y="1143726"/>
                </a:cubicBezTo>
                <a:cubicBezTo>
                  <a:pt x="1109870" y="1145954"/>
                  <a:pt x="1115939" y="1148012"/>
                  <a:pt x="1122180" y="1149383"/>
                </a:cubicBezTo>
                <a:cubicBezTo>
                  <a:pt x="1123929" y="1149726"/>
                  <a:pt x="1134833" y="1152195"/>
                  <a:pt x="1136513" y="1148286"/>
                </a:cubicBezTo>
                <a:cubicBezTo>
                  <a:pt x="1171318" y="1066470"/>
                  <a:pt x="1206122" y="984654"/>
                  <a:pt x="1240960" y="902873"/>
                </a:cubicBezTo>
                <a:cubicBezTo>
                  <a:pt x="1250767" y="879795"/>
                  <a:pt x="1260608" y="856718"/>
                  <a:pt x="1270415" y="833641"/>
                </a:cubicBezTo>
                <a:cubicBezTo>
                  <a:pt x="1272096" y="829664"/>
                  <a:pt x="1263626" y="823354"/>
                  <a:pt x="1261946" y="822017"/>
                </a:cubicBezTo>
                <a:cubicBezTo>
                  <a:pt x="1254231" y="815879"/>
                  <a:pt x="1244595" y="810701"/>
                  <a:pt x="1235646" y="806689"/>
                </a:cubicBezTo>
                <a:cubicBezTo>
                  <a:pt x="1226490" y="802574"/>
                  <a:pt x="1216854" y="798357"/>
                  <a:pt x="1206911" y="796608"/>
                </a:cubicBezTo>
                <a:cubicBezTo>
                  <a:pt x="1203721" y="796059"/>
                  <a:pt x="1194360" y="793522"/>
                  <a:pt x="1192577" y="797705"/>
                </a:cubicBezTo>
                <a:cubicBezTo>
                  <a:pt x="1169500" y="851918"/>
                  <a:pt x="1146423" y="906130"/>
                  <a:pt x="1123346" y="960343"/>
                </a:cubicBezTo>
                <a:cubicBezTo>
                  <a:pt x="1118065" y="881921"/>
                  <a:pt x="1105241" y="804049"/>
                  <a:pt x="1082575" y="728676"/>
                </a:cubicBezTo>
                <a:cubicBezTo>
                  <a:pt x="1049622" y="619236"/>
                  <a:pt x="995341" y="515793"/>
                  <a:pt x="918840" y="430459"/>
                </a:cubicBezTo>
                <a:cubicBezTo>
                  <a:pt x="837607" y="339851"/>
                  <a:pt x="734394" y="269670"/>
                  <a:pt x="619831" y="228368"/>
                </a:cubicBezTo>
                <a:cubicBezTo>
                  <a:pt x="566476" y="209117"/>
                  <a:pt x="510480" y="197846"/>
                  <a:pt x="454176" y="195442"/>
                </a:cubicBezTo>
                <a:cubicBezTo>
                  <a:pt x="394443" y="112684"/>
                  <a:pt x="304672" y="52367"/>
                  <a:pt x="208488" y="19902"/>
                </a:cubicBezTo>
                <a:cubicBezTo>
                  <a:pt x="180817" y="10554"/>
                  <a:pt x="152459" y="4043"/>
                  <a:pt x="123518" y="120"/>
                </a:cubicBezTo>
                <a:cubicBezTo>
                  <a:pt x="119437" y="-439"/>
                  <a:pt x="114705" y="881"/>
                  <a:pt x="115768" y="5740"/>
                </a:cubicBezTo>
                <a:cubicBezTo>
                  <a:pt x="116968" y="11171"/>
                  <a:pt x="126501" y="18022"/>
                  <a:pt x="130239" y="20670"/>
                </a:cubicBezTo>
                <a:cubicBezTo>
                  <a:pt x="146081" y="31931"/>
                  <a:pt x="164734" y="41388"/>
                  <a:pt x="184177" y="44021"/>
                </a:cubicBezTo>
                <a:cubicBezTo>
                  <a:pt x="186234" y="44299"/>
                  <a:pt x="188292" y="44663"/>
                  <a:pt x="190349" y="44896"/>
                </a:cubicBezTo>
                <a:cubicBezTo>
                  <a:pt x="187880" y="44614"/>
                  <a:pt x="186783" y="44488"/>
                  <a:pt x="186440" y="44450"/>
                </a:cubicBezTo>
                <a:cubicBezTo>
                  <a:pt x="187023" y="44518"/>
                  <a:pt x="189834" y="44854"/>
                  <a:pt x="191035" y="45064"/>
                </a:cubicBezTo>
                <a:cubicBezTo>
                  <a:pt x="195630" y="45859"/>
                  <a:pt x="200190" y="46744"/>
                  <a:pt x="204751" y="47711"/>
                </a:cubicBezTo>
                <a:cubicBezTo>
                  <a:pt x="212123" y="49278"/>
                  <a:pt x="219393" y="51167"/>
                  <a:pt x="226662" y="53112"/>
                </a:cubicBezTo>
                <a:cubicBezTo>
                  <a:pt x="227074" y="53235"/>
                  <a:pt x="227485" y="53352"/>
                  <a:pt x="227794" y="53451"/>
                </a:cubicBezTo>
                <a:cubicBezTo>
                  <a:pt x="229782" y="54058"/>
                  <a:pt x="231771" y="54679"/>
                  <a:pt x="233726" y="55316"/>
                </a:cubicBezTo>
                <a:cubicBezTo>
                  <a:pt x="238149" y="56753"/>
                  <a:pt x="242573" y="58269"/>
                  <a:pt x="246927" y="59863"/>
                </a:cubicBezTo>
                <a:cubicBezTo>
                  <a:pt x="247305" y="60000"/>
                  <a:pt x="247682" y="60138"/>
                  <a:pt x="248059" y="60278"/>
                </a:cubicBezTo>
                <a:cubicBezTo>
                  <a:pt x="247099" y="59891"/>
                  <a:pt x="245968" y="59442"/>
                  <a:pt x="244596" y="58900"/>
                </a:cubicBezTo>
                <a:cubicBezTo>
                  <a:pt x="245796" y="59380"/>
                  <a:pt x="246996" y="59860"/>
                  <a:pt x="248196" y="60336"/>
                </a:cubicBezTo>
                <a:cubicBezTo>
                  <a:pt x="248745" y="60539"/>
                  <a:pt x="249294" y="60741"/>
                  <a:pt x="249842" y="60943"/>
                </a:cubicBezTo>
                <a:cubicBezTo>
                  <a:pt x="251968" y="61722"/>
                  <a:pt x="254985" y="63001"/>
                  <a:pt x="250048" y="61063"/>
                </a:cubicBezTo>
                <a:cubicBezTo>
                  <a:pt x="250151" y="61108"/>
                  <a:pt x="250254" y="61149"/>
                  <a:pt x="250356" y="61190"/>
                </a:cubicBezTo>
                <a:cubicBezTo>
                  <a:pt x="254437" y="62846"/>
                  <a:pt x="258483" y="64575"/>
                  <a:pt x="262530" y="66368"/>
                </a:cubicBezTo>
                <a:cubicBezTo>
                  <a:pt x="263455" y="66783"/>
                  <a:pt x="264381" y="67212"/>
                  <a:pt x="265272" y="67633"/>
                </a:cubicBezTo>
                <a:cubicBezTo>
                  <a:pt x="269113" y="69506"/>
                  <a:pt x="272885" y="71429"/>
                  <a:pt x="276623" y="73421"/>
                </a:cubicBezTo>
                <a:cubicBezTo>
                  <a:pt x="277549" y="73905"/>
                  <a:pt x="278440" y="74399"/>
                  <a:pt x="279332" y="74889"/>
                </a:cubicBezTo>
                <a:cubicBezTo>
                  <a:pt x="278440" y="74358"/>
                  <a:pt x="277411" y="73778"/>
                  <a:pt x="276211" y="73079"/>
                </a:cubicBezTo>
                <a:cubicBezTo>
                  <a:pt x="277137" y="73600"/>
                  <a:pt x="278029" y="74104"/>
                  <a:pt x="278920" y="74622"/>
                </a:cubicBezTo>
                <a:cubicBezTo>
                  <a:pt x="279126" y="74745"/>
                  <a:pt x="279366" y="74882"/>
                  <a:pt x="279572" y="75006"/>
                </a:cubicBezTo>
                <a:cubicBezTo>
                  <a:pt x="280394" y="75465"/>
                  <a:pt x="281252" y="75918"/>
                  <a:pt x="282109" y="76377"/>
                </a:cubicBezTo>
                <a:cubicBezTo>
                  <a:pt x="284578" y="77739"/>
                  <a:pt x="288041" y="79906"/>
                  <a:pt x="279949" y="75232"/>
                </a:cubicBezTo>
                <a:cubicBezTo>
                  <a:pt x="283412" y="77245"/>
                  <a:pt x="286841" y="79299"/>
                  <a:pt x="290270" y="81414"/>
                </a:cubicBezTo>
                <a:cubicBezTo>
                  <a:pt x="291847" y="82395"/>
                  <a:pt x="293391" y="83389"/>
                  <a:pt x="294968" y="84391"/>
                </a:cubicBezTo>
                <a:cubicBezTo>
                  <a:pt x="298088" y="86520"/>
                  <a:pt x="301209" y="88656"/>
                  <a:pt x="304261" y="90868"/>
                </a:cubicBezTo>
                <a:cubicBezTo>
                  <a:pt x="307655" y="93292"/>
                  <a:pt x="310981" y="95765"/>
                  <a:pt x="314239" y="98292"/>
                </a:cubicBezTo>
                <a:cubicBezTo>
                  <a:pt x="315885" y="99554"/>
                  <a:pt x="317531" y="100857"/>
                  <a:pt x="319177" y="102119"/>
                </a:cubicBezTo>
                <a:cubicBezTo>
                  <a:pt x="309541" y="94736"/>
                  <a:pt x="317222" y="100590"/>
                  <a:pt x="319485" y="102479"/>
                </a:cubicBezTo>
                <a:cubicBezTo>
                  <a:pt x="325863" y="107777"/>
                  <a:pt x="332070" y="113277"/>
                  <a:pt x="338139" y="118959"/>
                </a:cubicBezTo>
                <a:cubicBezTo>
                  <a:pt x="341054" y="121705"/>
                  <a:pt x="343900" y="124500"/>
                  <a:pt x="346746" y="127336"/>
                </a:cubicBezTo>
                <a:cubicBezTo>
                  <a:pt x="347020" y="127579"/>
                  <a:pt x="347294" y="127850"/>
                  <a:pt x="347568" y="128104"/>
                </a:cubicBezTo>
                <a:cubicBezTo>
                  <a:pt x="347740" y="128316"/>
                  <a:pt x="347946" y="128536"/>
                  <a:pt x="348152" y="128748"/>
                </a:cubicBezTo>
                <a:cubicBezTo>
                  <a:pt x="348529" y="129115"/>
                  <a:pt x="348872" y="129492"/>
                  <a:pt x="349249" y="129829"/>
                </a:cubicBezTo>
                <a:cubicBezTo>
                  <a:pt x="349077" y="129691"/>
                  <a:pt x="348974" y="129609"/>
                  <a:pt x="348838" y="129482"/>
                </a:cubicBezTo>
                <a:cubicBezTo>
                  <a:pt x="350209" y="130902"/>
                  <a:pt x="351546" y="132321"/>
                  <a:pt x="352884" y="133762"/>
                </a:cubicBezTo>
                <a:cubicBezTo>
                  <a:pt x="364474" y="146315"/>
                  <a:pt x="375241" y="159623"/>
                  <a:pt x="385082" y="173586"/>
                </a:cubicBezTo>
                <a:cubicBezTo>
                  <a:pt x="387482" y="176970"/>
                  <a:pt x="389814" y="180392"/>
                  <a:pt x="392077" y="183852"/>
                </a:cubicBezTo>
                <a:cubicBezTo>
                  <a:pt x="393209" y="185584"/>
                  <a:pt x="394340" y="187322"/>
                  <a:pt x="395438" y="189071"/>
                </a:cubicBezTo>
                <a:cubicBezTo>
                  <a:pt x="395986" y="189946"/>
                  <a:pt x="396535" y="190824"/>
                  <a:pt x="397083" y="191701"/>
                </a:cubicBezTo>
                <a:cubicBezTo>
                  <a:pt x="397221" y="191928"/>
                  <a:pt x="397838" y="192932"/>
                  <a:pt x="398284" y="193625"/>
                </a:cubicBezTo>
                <a:cubicBezTo>
                  <a:pt x="398524" y="194047"/>
                  <a:pt x="398798" y="194486"/>
                  <a:pt x="398901" y="194664"/>
                </a:cubicBezTo>
                <a:cubicBezTo>
                  <a:pt x="399141" y="195082"/>
                  <a:pt x="399381" y="195504"/>
                  <a:pt x="399621" y="195923"/>
                </a:cubicBezTo>
                <a:cubicBezTo>
                  <a:pt x="367868" y="197846"/>
                  <a:pt x="336253" y="202654"/>
                  <a:pt x="305118" y="210557"/>
                </a:cubicBezTo>
                <a:cubicBezTo>
                  <a:pt x="208660" y="235065"/>
                  <a:pt x="116591" y="290066"/>
                  <a:pt x="57509" y="371354"/>
                </a:cubicBezTo>
                <a:cubicBezTo>
                  <a:pt x="30626" y="408349"/>
                  <a:pt x="12521" y="451969"/>
                  <a:pt x="4566" y="496961"/>
                </a:cubicBezTo>
                <a:cubicBezTo>
                  <a:pt x="-3252" y="540914"/>
                  <a:pt x="-1846" y="588344"/>
                  <a:pt x="15196" y="630048"/>
                </a:cubicBezTo>
                <a:cubicBezTo>
                  <a:pt x="38101" y="685981"/>
                  <a:pt x="87205" y="723365"/>
                  <a:pt x="141006" y="747611"/>
                </a:cubicBezTo>
                <a:close/>
                <a:moveTo>
                  <a:pt x="621546" y="255971"/>
                </a:moveTo>
                <a:cubicBezTo>
                  <a:pt x="621546" y="255971"/>
                  <a:pt x="620037" y="255525"/>
                  <a:pt x="618597" y="255111"/>
                </a:cubicBezTo>
                <a:cubicBezTo>
                  <a:pt x="619626" y="255357"/>
                  <a:pt x="620620" y="255611"/>
                  <a:pt x="621546" y="255971"/>
                </a:cubicBezTo>
                <a:close/>
                <a:moveTo>
                  <a:pt x="225462" y="52758"/>
                </a:moveTo>
                <a:cubicBezTo>
                  <a:pt x="221039" y="51562"/>
                  <a:pt x="223130" y="52103"/>
                  <a:pt x="225462" y="52758"/>
                </a:cubicBezTo>
                <a:lnTo>
                  <a:pt x="225462" y="52758"/>
                </a:lnTo>
                <a:close/>
                <a:moveTo>
                  <a:pt x="186577" y="725014"/>
                </a:moveTo>
                <a:cubicBezTo>
                  <a:pt x="186954" y="724983"/>
                  <a:pt x="187331" y="724949"/>
                  <a:pt x="187640" y="724921"/>
                </a:cubicBezTo>
                <a:cubicBezTo>
                  <a:pt x="187297" y="724962"/>
                  <a:pt x="186954" y="725003"/>
                  <a:pt x="186577" y="725014"/>
                </a:cubicBezTo>
                <a:close/>
                <a:moveTo>
                  <a:pt x="100578" y="469574"/>
                </a:moveTo>
                <a:cubicBezTo>
                  <a:pt x="116728" y="431416"/>
                  <a:pt x="140800" y="397791"/>
                  <a:pt x="169844" y="368377"/>
                </a:cubicBezTo>
                <a:cubicBezTo>
                  <a:pt x="186508" y="351510"/>
                  <a:pt x="204717" y="336227"/>
                  <a:pt x="223988" y="322456"/>
                </a:cubicBezTo>
                <a:cubicBezTo>
                  <a:pt x="283446" y="281030"/>
                  <a:pt x="352061" y="255405"/>
                  <a:pt x="423281" y="244289"/>
                </a:cubicBezTo>
                <a:cubicBezTo>
                  <a:pt x="425853" y="250687"/>
                  <a:pt x="428322" y="257134"/>
                  <a:pt x="430516" y="263669"/>
                </a:cubicBezTo>
                <a:cubicBezTo>
                  <a:pt x="443649" y="302643"/>
                  <a:pt x="450130" y="343630"/>
                  <a:pt x="450541" y="384727"/>
                </a:cubicBezTo>
                <a:cubicBezTo>
                  <a:pt x="450267" y="472677"/>
                  <a:pt x="421704" y="564982"/>
                  <a:pt x="362862" y="631584"/>
                </a:cubicBezTo>
                <a:cubicBezTo>
                  <a:pt x="347946" y="648430"/>
                  <a:pt x="331110" y="663439"/>
                  <a:pt x="312867" y="676569"/>
                </a:cubicBezTo>
                <a:cubicBezTo>
                  <a:pt x="289653" y="692740"/>
                  <a:pt x="264313" y="705883"/>
                  <a:pt x="237361" y="714566"/>
                </a:cubicBezTo>
                <a:cubicBezTo>
                  <a:pt x="224124" y="718828"/>
                  <a:pt x="210546" y="722010"/>
                  <a:pt x="196761" y="723862"/>
                </a:cubicBezTo>
                <a:cubicBezTo>
                  <a:pt x="193332" y="724325"/>
                  <a:pt x="189869" y="724609"/>
                  <a:pt x="186405" y="724990"/>
                </a:cubicBezTo>
                <a:cubicBezTo>
                  <a:pt x="186303" y="725003"/>
                  <a:pt x="186269" y="725007"/>
                  <a:pt x="186166" y="725017"/>
                </a:cubicBezTo>
                <a:cubicBezTo>
                  <a:pt x="185857" y="725024"/>
                  <a:pt x="185548" y="725024"/>
                  <a:pt x="185274" y="725041"/>
                </a:cubicBezTo>
                <a:cubicBezTo>
                  <a:pt x="183422" y="725137"/>
                  <a:pt x="181605" y="725209"/>
                  <a:pt x="179753" y="725257"/>
                </a:cubicBezTo>
                <a:cubicBezTo>
                  <a:pt x="172930" y="725429"/>
                  <a:pt x="166106" y="725240"/>
                  <a:pt x="159282" y="724664"/>
                </a:cubicBezTo>
                <a:cubicBezTo>
                  <a:pt x="156299" y="724410"/>
                  <a:pt x="153350" y="724037"/>
                  <a:pt x="150401" y="723666"/>
                </a:cubicBezTo>
                <a:cubicBezTo>
                  <a:pt x="150298" y="723649"/>
                  <a:pt x="150195" y="723625"/>
                  <a:pt x="150092" y="723608"/>
                </a:cubicBezTo>
                <a:cubicBezTo>
                  <a:pt x="148309" y="723286"/>
                  <a:pt x="146561" y="722936"/>
                  <a:pt x="144778" y="722559"/>
                </a:cubicBezTo>
                <a:cubicBezTo>
                  <a:pt x="142172" y="722003"/>
                  <a:pt x="139257" y="720827"/>
                  <a:pt x="136548" y="720450"/>
                </a:cubicBezTo>
                <a:cubicBezTo>
                  <a:pt x="135657" y="720155"/>
                  <a:pt x="134765" y="719853"/>
                  <a:pt x="133873" y="719541"/>
                </a:cubicBezTo>
                <a:cubicBezTo>
                  <a:pt x="133736" y="719486"/>
                  <a:pt x="133599" y="719431"/>
                  <a:pt x="133496" y="719377"/>
                </a:cubicBezTo>
                <a:cubicBezTo>
                  <a:pt x="133325" y="719280"/>
                  <a:pt x="133153" y="719188"/>
                  <a:pt x="133016" y="719092"/>
                </a:cubicBezTo>
                <a:cubicBezTo>
                  <a:pt x="131987" y="718382"/>
                  <a:pt x="130993" y="717679"/>
                  <a:pt x="129999" y="716945"/>
                </a:cubicBezTo>
                <a:cubicBezTo>
                  <a:pt x="129450" y="716517"/>
                  <a:pt x="128901" y="716091"/>
                  <a:pt x="128387" y="715646"/>
                </a:cubicBezTo>
                <a:cubicBezTo>
                  <a:pt x="125678" y="713335"/>
                  <a:pt x="123106" y="710914"/>
                  <a:pt x="120535" y="708458"/>
                </a:cubicBezTo>
                <a:cubicBezTo>
                  <a:pt x="120500" y="708448"/>
                  <a:pt x="120500" y="708445"/>
                  <a:pt x="120500" y="708435"/>
                </a:cubicBezTo>
                <a:cubicBezTo>
                  <a:pt x="119712" y="707601"/>
                  <a:pt x="118957" y="706775"/>
                  <a:pt x="118203" y="705928"/>
                </a:cubicBezTo>
                <a:cubicBezTo>
                  <a:pt x="116043" y="703500"/>
                  <a:pt x="113951" y="701004"/>
                  <a:pt x="111928" y="698446"/>
                </a:cubicBezTo>
                <a:cubicBezTo>
                  <a:pt x="109939" y="695902"/>
                  <a:pt x="108019" y="693299"/>
                  <a:pt x="106167" y="690638"/>
                </a:cubicBezTo>
                <a:cubicBezTo>
                  <a:pt x="105310" y="689400"/>
                  <a:pt x="104453" y="688152"/>
                  <a:pt x="103630" y="686890"/>
                </a:cubicBezTo>
                <a:cubicBezTo>
                  <a:pt x="103287" y="686352"/>
                  <a:pt x="102944" y="685803"/>
                  <a:pt x="102601" y="685265"/>
                </a:cubicBezTo>
                <a:cubicBezTo>
                  <a:pt x="101024" y="682851"/>
                  <a:pt x="101469" y="684380"/>
                  <a:pt x="102361" y="685330"/>
                </a:cubicBezTo>
                <a:cubicBezTo>
                  <a:pt x="100783" y="683756"/>
                  <a:pt x="99309" y="679545"/>
                  <a:pt x="98452" y="677903"/>
                </a:cubicBezTo>
                <a:cubicBezTo>
                  <a:pt x="96840" y="674861"/>
                  <a:pt x="95331" y="671768"/>
                  <a:pt x="93925" y="668638"/>
                </a:cubicBezTo>
                <a:cubicBezTo>
                  <a:pt x="81855" y="641988"/>
                  <a:pt x="76712" y="612745"/>
                  <a:pt x="76369" y="583612"/>
                </a:cubicBezTo>
                <a:cubicBezTo>
                  <a:pt x="76644" y="544491"/>
                  <a:pt x="85319" y="505554"/>
                  <a:pt x="100578" y="469574"/>
                </a:cubicBezTo>
                <a:close/>
              </a:path>
            </a:pathLst>
          </a:custGeom>
          <a:solidFill>
            <a:schemeClr val="tx1">
              <a:lumMod val="60000"/>
              <a:lumOff val="40000"/>
            </a:schemeClr>
          </a:solidFill>
          <a:ln w="3429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20" name="Forma Livre: Forma 19">
            <a:extLst>
              <a:ext uri="{FF2B5EF4-FFF2-40B4-BE49-F238E27FC236}">
                <a16:creationId xmlns:a16="http://schemas.microsoft.com/office/drawing/2014/main" id="{E5611961-8D39-47D2-84B2-3FA916B8F1C0}"/>
              </a:ext>
            </a:extLst>
          </p:cNvPr>
          <p:cNvSpPr/>
          <p:nvPr/>
        </p:nvSpPr>
        <p:spPr>
          <a:xfrm rot="19564003" flipH="1">
            <a:off x="225109" y="3883553"/>
            <a:ext cx="1270634" cy="1150466"/>
          </a:xfrm>
          <a:custGeom>
            <a:avLst/>
            <a:gdLst>
              <a:gd name="connsiteX0" fmla="*/ 141006 w 1270634"/>
              <a:gd name="connsiteY0" fmla="*/ 747611 h 1150466"/>
              <a:gd name="connsiteX1" fmla="*/ 297848 w 1270634"/>
              <a:gd name="connsiteY1" fmla="*/ 760792 h 1150466"/>
              <a:gd name="connsiteX2" fmla="*/ 423315 w 1270634"/>
              <a:gd name="connsiteY2" fmla="*/ 687343 h 1150466"/>
              <a:gd name="connsiteX3" fmla="*/ 504205 w 1270634"/>
              <a:gd name="connsiteY3" fmla="*/ 556424 h 1150466"/>
              <a:gd name="connsiteX4" fmla="*/ 481608 w 1270634"/>
              <a:gd name="connsiteY4" fmla="*/ 238857 h 1150466"/>
              <a:gd name="connsiteX5" fmla="*/ 488055 w 1270634"/>
              <a:gd name="connsiteY5" fmla="*/ 238662 h 1150466"/>
              <a:gd name="connsiteX6" fmla="*/ 520356 w 1270634"/>
              <a:gd name="connsiteY6" fmla="*/ 239262 h 1150466"/>
              <a:gd name="connsiteX7" fmla="*/ 552554 w 1270634"/>
              <a:gd name="connsiteY7" fmla="*/ 241953 h 1150466"/>
              <a:gd name="connsiteX8" fmla="*/ 566236 w 1270634"/>
              <a:gd name="connsiteY8" fmla="*/ 243764 h 1150466"/>
              <a:gd name="connsiteX9" fmla="*/ 565379 w 1270634"/>
              <a:gd name="connsiteY9" fmla="*/ 243596 h 1150466"/>
              <a:gd name="connsiteX10" fmla="*/ 567127 w 1270634"/>
              <a:gd name="connsiteY10" fmla="*/ 243884 h 1150466"/>
              <a:gd name="connsiteX11" fmla="*/ 567814 w 1270634"/>
              <a:gd name="connsiteY11" fmla="*/ 243973 h 1150466"/>
              <a:gd name="connsiteX12" fmla="*/ 569048 w 1270634"/>
              <a:gd name="connsiteY12" fmla="*/ 244199 h 1150466"/>
              <a:gd name="connsiteX13" fmla="*/ 569905 w 1270634"/>
              <a:gd name="connsiteY13" fmla="*/ 244340 h 1150466"/>
              <a:gd name="connsiteX14" fmla="*/ 577483 w 1270634"/>
              <a:gd name="connsiteY14" fmla="*/ 245674 h 1150466"/>
              <a:gd name="connsiteX15" fmla="*/ 609201 w 1270634"/>
              <a:gd name="connsiteY15" fmla="*/ 252659 h 1150466"/>
              <a:gd name="connsiteX16" fmla="*/ 616951 w 1270634"/>
              <a:gd name="connsiteY16" fmla="*/ 254699 h 1150466"/>
              <a:gd name="connsiteX17" fmla="*/ 617980 w 1270634"/>
              <a:gd name="connsiteY17" fmla="*/ 254956 h 1150466"/>
              <a:gd name="connsiteX18" fmla="*/ 634439 w 1270634"/>
              <a:gd name="connsiteY18" fmla="*/ 260052 h 1150466"/>
              <a:gd name="connsiteX19" fmla="*/ 649492 w 1270634"/>
              <a:gd name="connsiteY19" fmla="*/ 265240 h 1150466"/>
              <a:gd name="connsiteX20" fmla="*/ 654293 w 1270634"/>
              <a:gd name="connsiteY20" fmla="*/ 267009 h 1150466"/>
              <a:gd name="connsiteX21" fmla="*/ 657756 w 1270634"/>
              <a:gd name="connsiteY21" fmla="*/ 268340 h 1150466"/>
              <a:gd name="connsiteX22" fmla="*/ 672432 w 1270634"/>
              <a:gd name="connsiteY22" fmla="*/ 274474 h 1150466"/>
              <a:gd name="connsiteX23" fmla="*/ 679702 w 1270634"/>
              <a:gd name="connsiteY23" fmla="*/ 277697 h 1150466"/>
              <a:gd name="connsiteX24" fmla="*/ 684091 w 1270634"/>
              <a:gd name="connsiteY24" fmla="*/ 279717 h 1150466"/>
              <a:gd name="connsiteX25" fmla="*/ 685222 w 1270634"/>
              <a:gd name="connsiteY25" fmla="*/ 280273 h 1150466"/>
              <a:gd name="connsiteX26" fmla="*/ 692355 w 1270634"/>
              <a:gd name="connsiteY26" fmla="*/ 283818 h 1150466"/>
              <a:gd name="connsiteX27" fmla="*/ 707854 w 1270634"/>
              <a:gd name="connsiteY27" fmla="*/ 291969 h 1150466"/>
              <a:gd name="connsiteX28" fmla="*/ 708574 w 1270634"/>
              <a:gd name="connsiteY28" fmla="*/ 292367 h 1150466"/>
              <a:gd name="connsiteX29" fmla="*/ 713169 w 1270634"/>
              <a:gd name="connsiteY29" fmla="*/ 295003 h 1150466"/>
              <a:gd name="connsiteX30" fmla="*/ 728154 w 1270634"/>
              <a:gd name="connsiteY30" fmla="*/ 304070 h 1150466"/>
              <a:gd name="connsiteX31" fmla="*/ 734909 w 1270634"/>
              <a:gd name="connsiteY31" fmla="*/ 308335 h 1150466"/>
              <a:gd name="connsiteX32" fmla="*/ 736623 w 1270634"/>
              <a:gd name="connsiteY32" fmla="*/ 309457 h 1150466"/>
              <a:gd name="connsiteX33" fmla="*/ 748796 w 1270634"/>
              <a:gd name="connsiteY33" fmla="*/ 317817 h 1150466"/>
              <a:gd name="connsiteX34" fmla="*/ 774582 w 1270634"/>
              <a:gd name="connsiteY34" fmla="*/ 337057 h 1150466"/>
              <a:gd name="connsiteX35" fmla="*/ 772525 w 1270634"/>
              <a:gd name="connsiteY35" fmla="*/ 335387 h 1150466"/>
              <a:gd name="connsiteX36" fmla="*/ 775028 w 1270634"/>
              <a:gd name="connsiteY36" fmla="*/ 337389 h 1150466"/>
              <a:gd name="connsiteX37" fmla="*/ 775062 w 1270634"/>
              <a:gd name="connsiteY37" fmla="*/ 337424 h 1150466"/>
              <a:gd name="connsiteX38" fmla="*/ 777325 w 1270634"/>
              <a:gd name="connsiteY38" fmla="*/ 339279 h 1150466"/>
              <a:gd name="connsiteX39" fmla="*/ 781851 w 1270634"/>
              <a:gd name="connsiteY39" fmla="*/ 342986 h 1150466"/>
              <a:gd name="connsiteX40" fmla="*/ 794642 w 1270634"/>
              <a:gd name="connsiteY40" fmla="*/ 353917 h 1150466"/>
              <a:gd name="connsiteX41" fmla="*/ 819399 w 1270634"/>
              <a:gd name="connsiteY41" fmla="*/ 376768 h 1150466"/>
              <a:gd name="connsiteX42" fmla="*/ 830543 w 1270634"/>
              <a:gd name="connsiteY42" fmla="*/ 387816 h 1150466"/>
              <a:gd name="connsiteX43" fmla="*/ 832601 w 1270634"/>
              <a:gd name="connsiteY43" fmla="*/ 389942 h 1150466"/>
              <a:gd name="connsiteX44" fmla="*/ 839219 w 1270634"/>
              <a:gd name="connsiteY44" fmla="*/ 396961 h 1150466"/>
              <a:gd name="connsiteX45" fmla="*/ 861130 w 1270634"/>
              <a:gd name="connsiteY45" fmla="*/ 421640 h 1150466"/>
              <a:gd name="connsiteX46" fmla="*/ 901832 w 1270634"/>
              <a:gd name="connsiteY46" fmla="*/ 474608 h 1150466"/>
              <a:gd name="connsiteX47" fmla="*/ 920486 w 1270634"/>
              <a:gd name="connsiteY47" fmla="*/ 502770 h 1150466"/>
              <a:gd name="connsiteX48" fmla="*/ 924738 w 1270634"/>
              <a:gd name="connsiteY48" fmla="*/ 509597 h 1150466"/>
              <a:gd name="connsiteX49" fmla="*/ 925733 w 1270634"/>
              <a:gd name="connsiteY49" fmla="*/ 511205 h 1150466"/>
              <a:gd name="connsiteX50" fmla="*/ 927104 w 1270634"/>
              <a:gd name="connsiteY50" fmla="*/ 513510 h 1150466"/>
              <a:gd name="connsiteX51" fmla="*/ 935574 w 1270634"/>
              <a:gd name="connsiteY51" fmla="*/ 528090 h 1150466"/>
              <a:gd name="connsiteX52" fmla="*/ 997055 w 1270634"/>
              <a:gd name="connsiteY52" fmla="*/ 666793 h 1150466"/>
              <a:gd name="connsiteX53" fmla="*/ 1049416 w 1270634"/>
              <a:gd name="connsiteY53" fmla="*/ 971110 h 1150466"/>
              <a:gd name="connsiteX54" fmla="*/ 1050068 w 1270634"/>
              <a:gd name="connsiteY54" fmla="*/ 1007663 h 1150466"/>
              <a:gd name="connsiteX55" fmla="*/ 1049656 w 1270634"/>
              <a:gd name="connsiteY55" fmla="*/ 1039724 h 1150466"/>
              <a:gd name="connsiteX56" fmla="*/ 1022396 w 1270634"/>
              <a:gd name="connsiteY56" fmla="*/ 1006634 h 1150466"/>
              <a:gd name="connsiteX57" fmla="*/ 990884 w 1270634"/>
              <a:gd name="connsiteY57" fmla="*/ 968332 h 1150466"/>
              <a:gd name="connsiteX58" fmla="*/ 969521 w 1270634"/>
              <a:gd name="connsiteY58" fmla="*/ 953485 h 1150466"/>
              <a:gd name="connsiteX59" fmla="*/ 939140 w 1270634"/>
              <a:gd name="connsiteY59" fmla="*/ 940523 h 1150466"/>
              <a:gd name="connsiteX60" fmla="*/ 930601 w 1270634"/>
              <a:gd name="connsiteY60" fmla="*/ 938294 h 1150466"/>
              <a:gd name="connsiteX61" fmla="*/ 918772 w 1270634"/>
              <a:gd name="connsiteY61" fmla="*/ 937643 h 1150466"/>
              <a:gd name="connsiteX62" fmla="*/ 919492 w 1270634"/>
              <a:gd name="connsiteY62" fmla="*/ 946352 h 1150466"/>
              <a:gd name="connsiteX63" fmla="*/ 1030385 w 1270634"/>
              <a:gd name="connsiteY63" fmla="*/ 1081043 h 1150466"/>
              <a:gd name="connsiteX64" fmla="*/ 1061898 w 1270634"/>
              <a:gd name="connsiteY64" fmla="*/ 1119311 h 1150466"/>
              <a:gd name="connsiteX65" fmla="*/ 1078803 w 1270634"/>
              <a:gd name="connsiteY65" fmla="*/ 1131587 h 1150466"/>
              <a:gd name="connsiteX66" fmla="*/ 1103938 w 1270634"/>
              <a:gd name="connsiteY66" fmla="*/ 1143726 h 1150466"/>
              <a:gd name="connsiteX67" fmla="*/ 1122180 w 1270634"/>
              <a:gd name="connsiteY67" fmla="*/ 1149383 h 1150466"/>
              <a:gd name="connsiteX68" fmla="*/ 1136513 w 1270634"/>
              <a:gd name="connsiteY68" fmla="*/ 1148286 h 1150466"/>
              <a:gd name="connsiteX69" fmla="*/ 1240960 w 1270634"/>
              <a:gd name="connsiteY69" fmla="*/ 902873 h 1150466"/>
              <a:gd name="connsiteX70" fmla="*/ 1270415 w 1270634"/>
              <a:gd name="connsiteY70" fmla="*/ 833641 h 1150466"/>
              <a:gd name="connsiteX71" fmla="*/ 1261946 w 1270634"/>
              <a:gd name="connsiteY71" fmla="*/ 822017 h 1150466"/>
              <a:gd name="connsiteX72" fmla="*/ 1235646 w 1270634"/>
              <a:gd name="connsiteY72" fmla="*/ 806689 h 1150466"/>
              <a:gd name="connsiteX73" fmla="*/ 1206911 w 1270634"/>
              <a:gd name="connsiteY73" fmla="*/ 796608 h 1150466"/>
              <a:gd name="connsiteX74" fmla="*/ 1192577 w 1270634"/>
              <a:gd name="connsiteY74" fmla="*/ 797705 h 1150466"/>
              <a:gd name="connsiteX75" fmla="*/ 1123346 w 1270634"/>
              <a:gd name="connsiteY75" fmla="*/ 960343 h 1150466"/>
              <a:gd name="connsiteX76" fmla="*/ 1082575 w 1270634"/>
              <a:gd name="connsiteY76" fmla="*/ 728676 h 1150466"/>
              <a:gd name="connsiteX77" fmla="*/ 918840 w 1270634"/>
              <a:gd name="connsiteY77" fmla="*/ 430459 h 1150466"/>
              <a:gd name="connsiteX78" fmla="*/ 619831 w 1270634"/>
              <a:gd name="connsiteY78" fmla="*/ 228368 h 1150466"/>
              <a:gd name="connsiteX79" fmla="*/ 454176 w 1270634"/>
              <a:gd name="connsiteY79" fmla="*/ 195442 h 1150466"/>
              <a:gd name="connsiteX80" fmla="*/ 208488 w 1270634"/>
              <a:gd name="connsiteY80" fmla="*/ 19902 h 1150466"/>
              <a:gd name="connsiteX81" fmla="*/ 123518 w 1270634"/>
              <a:gd name="connsiteY81" fmla="*/ 120 h 1150466"/>
              <a:gd name="connsiteX82" fmla="*/ 115768 w 1270634"/>
              <a:gd name="connsiteY82" fmla="*/ 5740 h 1150466"/>
              <a:gd name="connsiteX83" fmla="*/ 130239 w 1270634"/>
              <a:gd name="connsiteY83" fmla="*/ 20670 h 1150466"/>
              <a:gd name="connsiteX84" fmla="*/ 184177 w 1270634"/>
              <a:gd name="connsiteY84" fmla="*/ 44021 h 1150466"/>
              <a:gd name="connsiteX85" fmla="*/ 190349 w 1270634"/>
              <a:gd name="connsiteY85" fmla="*/ 44896 h 1150466"/>
              <a:gd name="connsiteX86" fmla="*/ 186440 w 1270634"/>
              <a:gd name="connsiteY86" fmla="*/ 44450 h 1150466"/>
              <a:gd name="connsiteX87" fmla="*/ 191035 w 1270634"/>
              <a:gd name="connsiteY87" fmla="*/ 45064 h 1150466"/>
              <a:gd name="connsiteX88" fmla="*/ 204751 w 1270634"/>
              <a:gd name="connsiteY88" fmla="*/ 47711 h 1150466"/>
              <a:gd name="connsiteX89" fmla="*/ 226662 w 1270634"/>
              <a:gd name="connsiteY89" fmla="*/ 53112 h 1150466"/>
              <a:gd name="connsiteX90" fmla="*/ 227794 w 1270634"/>
              <a:gd name="connsiteY90" fmla="*/ 53451 h 1150466"/>
              <a:gd name="connsiteX91" fmla="*/ 233726 w 1270634"/>
              <a:gd name="connsiteY91" fmla="*/ 55316 h 1150466"/>
              <a:gd name="connsiteX92" fmla="*/ 246927 w 1270634"/>
              <a:gd name="connsiteY92" fmla="*/ 59863 h 1150466"/>
              <a:gd name="connsiteX93" fmla="*/ 248059 w 1270634"/>
              <a:gd name="connsiteY93" fmla="*/ 60278 h 1150466"/>
              <a:gd name="connsiteX94" fmla="*/ 244596 w 1270634"/>
              <a:gd name="connsiteY94" fmla="*/ 58900 h 1150466"/>
              <a:gd name="connsiteX95" fmla="*/ 248196 w 1270634"/>
              <a:gd name="connsiteY95" fmla="*/ 60336 h 1150466"/>
              <a:gd name="connsiteX96" fmla="*/ 249842 w 1270634"/>
              <a:gd name="connsiteY96" fmla="*/ 60943 h 1150466"/>
              <a:gd name="connsiteX97" fmla="*/ 250048 w 1270634"/>
              <a:gd name="connsiteY97" fmla="*/ 61063 h 1150466"/>
              <a:gd name="connsiteX98" fmla="*/ 250356 w 1270634"/>
              <a:gd name="connsiteY98" fmla="*/ 61190 h 1150466"/>
              <a:gd name="connsiteX99" fmla="*/ 262530 w 1270634"/>
              <a:gd name="connsiteY99" fmla="*/ 66368 h 1150466"/>
              <a:gd name="connsiteX100" fmla="*/ 265272 w 1270634"/>
              <a:gd name="connsiteY100" fmla="*/ 67633 h 1150466"/>
              <a:gd name="connsiteX101" fmla="*/ 276623 w 1270634"/>
              <a:gd name="connsiteY101" fmla="*/ 73421 h 1150466"/>
              <a:gd name="connsiteX102" fmla="*/ 279332 w 1270634"/>
              <a:gd name="connsiteY102" fmla="*/ 74889 h 1150466"/>
              <a:gd name="connsiteX103" fmla="*/ 276211 w 1270634"/>
              <a:gd name="connsiteY103" fmla="*/ 73079 h 1150466"/>
              <a:gd name="connsiteX104" fmla="*/ 278920 w 1270634"/>
              <a:gd name="connsiteY104" fmla="*/ 74622 h 1150466"/>
              <a:gd name="connsiteX105" fmla="*/ 279572 w 1270634"/>
              <a:gd name="connsiteY105" fmla="*/ 75006 h 1150466"/>
              <a:gd name="connsiteX106" fmla="*/ 282109 w 1270634"/>
              <a:gd name="connsiteY106" fmla="*/ 76377 h 1150466"/>
              <a:gd name="connsiteX107" fmla="*/ 279949 w 1270634"/>
              <a:gd name="connsiteY107" fmla="*/ 75232 h 1150466"/>
              <a:gd name="connsiteX108" fmla="*/ 290270 w 1270634"/>
              <a:gd name="connsiteY108" fmla="*/ 81414 h 1150466"/>
              <a:gd name="connsiteX109" fmla="*/ 294968 w 1270634"/>
              <a:gd name="connsiteY109" fmla="*/ 84391 h 1150466"/>
              <a:gd name="connsiteX110" fmla="*/ 304261 w 1270634"/>
              <a:gd name="connsiteY110" fmla="*/ 90868 h 1150466"/>
              <a:gd name="connsiteX111" fmla="*/ 314239 w 1270634"/>
              <a:gd name="connsiteY111" fmla="*/ 98292 h 1150466"/>
              <a:gd name="connsiteX112" fmla="*/ 319177 w 1270634"/>
              <a:gd name="connsiteY112" fmla="*/ 102119 h 1150466"/>
              <a:gd name="connsiteX113" fmla="*/ 319485 w 1270634"/>
              <a:gd name="connsiteY113" fmla="*/ 102479 h 1150466"/>
              <a:gd name="connsiteX114" fmla="*/ 338139 w 1270634"/>
              <a:gd name="connsiteY114" fmla="*/ 118959 h 1150466"/>
              <a:gd name="connsiteX115" fmla="*/ 346746 w 1270634"/>
              <a:gd name="connsiteY115" fmla="*/ 127336 h 1150466"/>
              <a:gd name="connsiteX116" fmla="*/ 347568 w 1270634"/>
              <a:gd name="connsiteY116" fmla="*/ 128104 h 1150466"/>
              <a:gd name="connsiteX117" fmla="*/ 348152 w 1270634"/>
              <a:gd name="connsiteY117" fmla="*/ 128748 h 1150466"/>
              <a:gd name="connsiteX118" fmla="*/ 349249 w 1270634"/>
              <a:gd name="connsiteY118" fmla="*/ 129829 h 1150466"/>
              <a:gd name="connsiteX119" fmla="*/ 348838 w 1270634"/>
              <a:gd name="connsiteY119" fmla="*/ 129482 h 1150466"/>
              <a:gd name="connsiteX120" fmla="*/ 352884 w 1270634"/>
              <a:gd name="connsiteY120" fmla="*/ 133762 h 1150466"/>
              <a:gd name="connsiteX121" fmla="*/ 385082 w 1270634"/>
              <a:gd name="connsiteY121" fmla="*/ 173586 h 1150466"/>
              <a:gd name="connsiteX122" fmla="*/ 392077 w 1270634"/>
              <a:gd name="connsiteY122" fmla="*/ 183852 h 1150466"/>
              <a:gd name="connsiteX123" fmla="*/ 395438 w 1270634"/>
              <a:gd name="connsiteY123" fmla="*/ 189071 h 1150466"/>
              <a:gd name="connsiteX124" fmla="*/ 397083 w 1270634"/>
              <a:gd name="connsiteY124" fmla="*/ 191701 h 1150466"/>
              <a:gd name="connsiteX125" fmla="*/ 398284 w 1270634"/>
              <a:gd name="connsiteY125" fmla="*/ 193625 h 1150466"/>
              <a:gd name="connsiteX126" fmla="*/ 398901 w 1270634"/>
              <a:gd name="connsiteY126" fmla="*/ 194664 h 1150466"/>
              <a:gd name="connsiteX127" fmla="*/ 399621 w 1270634"/>
              <a:gd name="connsiteY127" fmla="*/ 195923 h 1150466"/>
              <a:gd name="connsiteX128" fmla="*/ 305118 w 1270634"/>
              <a:gd name="connsiteY128" fmla="*/ 210557 h 1150466"/>
              <a:gd name="connsiteX129" fmla="*/ 57509 w 1270634"/>
              <a:gd name="connsiteY129" fmla="*/ 371354 h 1150466"/>
              <a:gd name="connsiteX130" fmla="*/ 4566 w 1270634"/>
              <a:gd name="connsiteY130" fmla="*/ 496961 h 1150466"/>
              <a:gd name="connsiteX131" fmla="*/ 15196 w 1270634"/>
              <a:gd name="connsiteY131" fmla="*/ 630048 h 1150466"/>
              <a:gd name="connsiteX132" fmla="*/ 141006 w 1270634"/>
              <a:gd name="connsiteY132" fmla="*/ 747611 h 1150466"/>
              <a:gd name="connsiteX133" fmla="*/ 621546 w 1270634"/>
              <a:gd name="connsiteY133" fmla="*/ 255971 h 1150466"/>
              <a:gd name="connsiteX134" fmla="*/ 618597 w 1270634"/>
              <a:gd name="connsiteY134" fmla="*/ 255111 h 1150466"/>
              <a:gd name="connsiteX135" fmla="*/ 621546 w 1270634"/>
              <a:gd name="connsiteY135" fmla="*/ 255971 h 1150466"/>
              <a:gd name="connsiteX136" fmla="*/ 225462 w 1270634"/>
              <a:gd name="connsiteY136" fmla="*/ 52758 h 1150466"/>
              <a:gd name="connsiteX137" fmla="*/ 225462 w 1270634"/>
              <a:gd name="connsiteY137" fmla="*/ 52758 h 1150466"/>
              <a:gd name="connsiteX138" fmla="*/ 225462 w 1270634"/>
              <a:gd name="connsiteY138" fmla="*/ 52758 h 1150466"/>
              <a:gd name="connsiteX139" fmla="*/ 186577 w 1270634"/>
              <a:gd name="connsiteY139" fmla="*/ 725014 h 1150466"/>
              <a:gd name="connsiteX140" fmla="*/ 187640 w 1270634"/>
              <a:gd name="connsiteY140" fmla="*/ 724921 h 1150466"/>
              <a:gd name="connsiteX141" fmla="*/ 186577 w 1270634"/>
              <a:gd name="connsiteY141" fmla="*/ 725014 h 1150466"/>
              <a:gd name="connsiteX142" fmla="*/ 100578 w 1270634"/>
              <a:gd name="connsiteY142" fmla="*/ 469574 h 1150466"/>
              <a:gd name="connsiteX143" fmla="*/ 169844 w 1270634"/>
              <a:gd name="connsiteY143" fmla="*/ 368377 h 1150466"/>
              <a:gd name="connsiteX144" fmla="*/ 223988 w 1270634"/>
              <a:gd name="connsiteY144" fmla="*/ 322456 h 1150466"/>
              <a:gd name="connsiteX145" fmla="*/ 423281 w 1270634"/>
              <a:gd name="connsiteY145" fmla="*/ 244289 h 1150466"/>
              <a:gd name="connsiteX146" fmla="*/ 430516 w 1270634"/>
              <a:gd name="connsiteY146" fmla="*/ 263669 h 1150466"/>
              <a:gd name="connsiteX147" fmla="*/ 450541 w 1270634"/>
              <a:gd name="connsiteY147" fmla="*/ 384727 h 1150466"/>
              <a:gd name="connsiteX148" fmla="*/ 362862 w 1270634"/>
              <a:gd name="connsiteY148" fmla="*/ 631584 h 1150466"/>
              <a:gd name="connsiteX149" fmla="*/ 312867 w 1270634"/>
              <a:gd name="connsiteY149" fmla="*/ 676569 h 1150466"/>
              <a:gd name="connsiteX150" fmla="*/ 237361 w 1270634"/>
              <a:gd name="connsiteY150" fmla="*/ 714566 h 1150466"/>
              <a:gd name="connsiteX151" fmla="*/ 196761 w 1270634"/>
              <a:gd name="connsiteY151" fmla="*/ 723862 h 1150466"/>
              <a:gd name="connsiteX152" fmla="*/ 186405 w 1270634"/>
              <a:gd name="connsiteY152" fmla="*/ 724990 h 1150466"/>
              <a:gd name="connsiteX153" fmla="*/ 186166 w 1270634"/>
              <a:gd name="connsiteY153" fmla="*/ 725017 h 1150466"/>
              <a:gd name="connsiteX154" fmla="*/ 185274 w 1270634"/>
              <a:gd name="connsiteY154" fmla="*/ 725041 h 1150466"/>
              <a:gd name="connsiteX155" fmla="*/ 179753 w 1270634"/>
              <a:gd name="connsiteY155" fmla="*/ 725257 h 1150466"/>
              <a:gd name="connsiteX156" fmla="*/ 159282 w 1270634"/>
              <a:gd name="connsiteY156" fmla="*/ 724664 h 1150466"/>
              <a:gd name="connsiteX157" fmla="*/ 150401 w 1270634"/>
              <a:gd name="connsiteY157" fmla="*/ 723666 h 1150466"/>
              <a:gd name="connsiteX158" fmla="*/ 150092 w 1270634"/>
              <a:gd name="connsiteY158" fmla="*/ 723608 h 1150466"/>
              <a:gd name="connsiteX159" fmla="*/ 144778 w 1270634"/>
              <a:gd name="connsiteY159" fmla="*/ 722559 h 1150466"/>
              <a:gd name="connsiteX160" fmla="*/ 136548 w 1270634"/>
              <a:gd name="connsiteY160" fmla="*/ 720450 h 1150466"/>
              <a:gd name="connsiteX161" fmla="*/ 133873 w 1270634"/>
              <a:gd name="connsiteY161" fmla="*/ 719541 h 1150466"/>
              <a:gd name="connsiteX162" fmla="*/ 133496 w 1270634"/>
              <a:gd name="connsiteY162" fmla="*/ 719377 h 1150466"/>
              <a:gd name="connsiteX163" fmla="*/ 133016 w 1270634"/>
              <a:gd name="connsiteY163" fmla="*/ 719092 h 1150466"/>
              <a:gd name="connsiteX164" fmla="*/ 129999 w 1270634"/>
              <a:gd name="connsiteY164" fmla="*/ 716945 h 1150466"/>
              <a:gd name="connsiteX165" fmla="*/ 128387 w 1270634"/>
              <a:gd name="connsiteY165" fmla="*/ 715646 h 1150466"/>
              <a:gd name="connsiteX166" fmla="*/ 120535 w 1270634"/>
              <a:gd name="connsiteY166" fmla="*/ 708458 h 1150466"/>
              <a:gd name="connsiteX167" fmla="*/ 120500 w 1270634"/>
              <a:gd name="connsiteY167" fmla="*/ 708435 h 1150466"/>
              <a:gd name="connsiteX168" fmla="*/ 118203 w 1270634"/>
              <a:gd name="connsiteY168" fmla="*/ 705928 h 1150466"/>
              <a:gd name="connsiteX169" fmla="*/ 111928 w 1270634"/>
              <a:gd name="connsiteY169" fmla="*/ 698446 h 1150466"/>
              <a:gd name="connsiteX170" fmla="*/ 106167 w 1270634"/>
              <a:gd name="connsiteY170" fmla="*/ 690638 h 1150466"/>
              <a:gd name="connsiteX171" fmla="*/ 103630 w 1270634"/>
              <a:gd name="connsiteY171" fmla="*/ 686890 h 1150466"/>
              <a:gd name="connsiteX172" fmla="*/ 102601 w 1270634"/>
              <a:gd name="connsiteY172" fmla="*/ 685265 h 1150466"/>
              <a:gd name="connsiteX173" fmla="*/ 102361 w 1270634"/>
              <a:gd name="connsiteY173" fmla="*/ 685330 h 1150466"/>
              <a:gd name="connsiteX174" fmla="*/ 98452 w 1270634"/>
              <a:gd name="connsiteY174" fmla="*/ 677903 h 1150466"/>
              <a:gd name="connsiteX175" fmla="*/ 93925 w 1270634"/>
              <a:gd name="connsiteY175" fmla="*/ 668638 h 1150466"/>
              <a:gd name="connsiteX176" fmla="*/ 76369 w 1270634"/>
              <a:gd name="connsiteY176" fmla="*/ 583612 h 1150466"/>
              <a:gd name="connsiteX177" fmla="*/ 100578 w 1270634"/>
              <a:gd name="connsiteY177" fmla="*/ 469574 h 1150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</a:cxnLst>
            <a:rect l="l" t="t" r="r" b="b"/>
            <a:pathLst>
              <a:path w="1270634" h="1150466">
                <a:moveTo>
                  <a:pt x="141006" y="747611"/>
                </a:moveTo>
                <a:cubicBezTo>
                  <a:pt x="190589" y="769958"/>
                  <a:pt x="245316" y="775256"/>
                  <a:pt x="297848" y="760792"/>
                </a:cubicBezTo>
                <a:cubicBezTo>
                  <a:pt x="344894" y="747844"/>
                  <a:pt x="388374" y="721156"/>
                  <a:pt x="423315" y="687343"/>
                </a:cubicBezTo>
                <a:cubicBezTo>
                  <a:pt x="460520" y="651314"/>
                  <a:pt x="487095" y="605074"/>
                  <a:pt x="504205" y="556424"/>
                </a:cubicBezTo>
                <a:cubicBezTo>
                  <a:pt x="540313" y="453684"/>
                  <a:pt x="533832" y="334969"/>
                  <a:pt x="481608" y="238857"/>
                </a:cubicBezTo>
                <a:cubicBezTo>
                  <a:pt x="483734" y="238799"/>
                  <a:pt x="485895" y="238689"/>
                  <a:pt x="488055" y="238662"/>
                </a:cubicBezTo>
                <a:cubicBezTo>
                  <a:pt x="498822" y="238514"/>
                  <a:pt x="509589" y="238713"/>
                  <a:pt x="520356" y="239262"/>
                </a:cubicBezTo>
                <a:cubicBezTo>
                  <a:pt x="531123" y="239810"/>
                  <a:pt x="541856" y="240705"/>
                  <a:pt x="552554" y="241953"/>
                </a:cubicBezTo>
                <a:cubicBezTo>
                  <a:pt x="557115" y="242485"/>
                  <a:pt x="561675" y="243119"/>
                  <a:pt x="566236" y="243764"/>
                </a:cubicBezTo>
                <a:cubicBezTo>
                  <a:pt x="565962" y="243709"/>
                  <a:pt x="565688" y="243658"/>
                  <a:pt x="565379" y="243596"/>
                </a:cubicBezTo>
                <a:cubicBezTo>
                  <a:pt x="565962" y="243712"/>
                  <a:pt x="566545" y="243791"/>
                  <a:pt x="567127" y="243884"/>
                </a:cubicBezTo>
                <a:cubicBezTo>
                  <a:pt x="567368" y="243915"/>
                  <a:pt x="567573" y="243939"/>
                  <a:pt x="567814" y="243973"/>
                </a:cubicBezTo>
                <a:cubicBezTo>
                  <a:pt x="568191" y="244028"/>
                  <a:pt x="568671" y="244117"/>
                  <a:pt x="569048" y="244199"/>
                </a:cubicBezTo>
                <a:cubicBezTo>
                  <a:pt x="569356" y="244244"/>
                  <a:pt x="569631" y="244292"/>
                  <a:pt x="569905" y="244340"/>
                </a:cubicBezTo>
                <a:cubicBezTo>
                  <a:pt x="572443" y="244765"/>
                  <a:pt x="574946" y="245211"/>
                  <a:pt x="577483" y="245674"/>
                </a:cubicBezTo>
                <a:cubicBezTo>
                  <a:pt x="588113" y="247642"/>
                  <a:pt x="598709" y="249981"/>
                  <a:pt x="609201" y="252659"/>
                </a:cubicBezTo>
                <a:cubicBezTo>
                  <a:pt x="611773" y="253317"/>
                  <a:pt x="614379" y="253999"/>
                  <a:pt x="616951" y="254699"/>
                </a:cubicBezTo>
                <a:cubicBezTo>
                  <a:pt x="617259" y="254788"/>
                  <a:pt x="617637" y="254870"/>
                  <a:pt x="617980" y="254956"/>
                </a:cubicBezTo>
                <a:cubicBezTo>
                  <a:pt x="623466" y="256592"/>
                  <a:pt x="628987" y="258262"/>
                  <a:pt x="634439" y="260052"/>
                </a:cubicBezTo>
                <a:cubicBezTo>
                  <a:pt x="639479" y="261708"/>
                  <a:pt x="644520" y="263436"/>
                  <a:pt x="649492" y="265240"/>
                </a:cubicBezTo>
                <a:cubicBezTo>
                  <a:pt x="651104" y="265816"/>
                  <a:pt x="652716" y="266416"/>
                  <a:pt x="654293" y="267009"/>
                </a:cubicBezTo>
                <a:cubicBezTo>
                  <a:pt x="655459" y="267451"/>
                  <a:pt x="656590" y="267883"/>
                  <a:pt x="657756" y="268340"/>
                </a:cubicBezTo>
                <a:cubicBezTo>
                  <a:pt x="662659" y="270315"/>
                  <a:pt x="667563" y="272358"/>
                  <a:pt x="672432" y="274474"/>
                </a:cubicBezTo>
                <a:cubicBezTo>
                  <a:pt x="674867" y="275530"/>
                  <a:pt x="677301" y="276607"/>
                  <a:pt x="679702" y="277697"/>
                </a:cubicBezTo>
                <a:cubicBezTo>
                  <a:pt x="680525" y="278071"/>
                  <a:pt x="682479" y="278970"/>
                  <a:pt x="684091" y="279717"/>
                </a:cubicBezTo>
                <a:cubicBezTo>
                  <a:pt x="684536" y="279940"/>
                  <a:pt x="684948" y="280135"/>
                  <a:pt x="685222" y="280273"/>
                </a:cubicBezTo>
                <a:cubicBezTo>
                  <a:pt x="687623" y="281438"/>
                  <a:pt x="689989" y="282621"/>
                  <a:pt x="692355" y="283818"/>
                </a:cubicBezTo>
                <a:cubicBezTo>
                  <a:pt x="697567" y="286455"/>
                  <a:pt x="702710" y="289174"/>
                  <a:pt x="707854" y="291969"/>
                </a:cubicBezTo>
                <a:cubicBezTo>
                  <a:pt x="708094" y="292099"/>
                  <a:pt x="708334" y="292233"/>
                  <a:pt x="708574" y="292367"/>
                </a:cubicBezTo>
                <a:cubicBezTo>
                  <a:pt x="710117" y="293241"/>
                  <a:pt x="711626" y="294115"/>
                  <a:pt x="713169" y="295003"/>
                </a:cubicBezTo>
                <a:cubicBezTo>
                  <a:pt x="718209" y="297952"/>
                  <a:pt x="723216" y="300977"/>
                  <a:pt x="728154" y="304070"/>
                </a:cubicBezTo>
                <a:cubicBezTo>
                  <a:pt x="730416" y="305476"/>
                  <a:pt x="732645" y="306899"/>
                  <a:pt x="734909" y="308335"/>
                </a:cubicBezTo>
                <a:cubicBezTo>
                  <a:pt x="735354" y="308634"/>
                  <a:pt x="735971" y="309031"/>
                  <a:pt x="736623" y="309457"/>
                </a:cubicBezTo>
                <a:cubicBezTo>
                  <a:pt x="740703" y="312210"/>
                  <a:pt x="744784" y="314970"/>
                  <a:pt x="748796" y="317817"/>
                </a:cubicBezTo>
                <a:cubicBezTo>
                  <a:pt x="757574" y="324006"/>
                  <a:pt x="766147" y="330428"/>
                  <a:pt x="774582" y="337057"/>
                </a:cubicBezTo>
                <a:cubicBezTo>
                  <a:pt x="773999" y="336577"/>
                  <a:pt x="773348" y="336042"/>
                  <a:pt x="772525" y="335387"/>
                </a:cubicBezTo>
                <a:cubicBezTo>
                  <a:pt x="773348" y="336059"/>
                  <a:pt x="774205" y="336724"/>
                  <a:pt x="775028" y="337389"/>
                </a:cubicBezTo>
                <a:cubicBezTo>
                  <a:pt x="775028" y="337400"/>
                  <a:pt x="775062" y="337410"/>
                  <a:pt x="775062" y="337424"/>
                </a:cubicBezTo>
                <a:cubicBezTo>
                  <a:pt x="776365" y="338439"/>
                  <a:pt x="778354" y="340105"/>
                  <a:pt x="777325" y="339279"/>
                </a:cubicBezTo>
                <a:cubicBezTo>
                  <a:pt x="778834" y="340510"/>
                  <a:pt x="780343" y="341741"/>
                  <a:pt x="781851" y="342986"/>
                </a:cubicBezTo>
                <a:cubicBezTo>
                  <a:pt x="786138" y="346576"/>
                  <a:pt x="790424" y="350217"/>
                  <a:pt x="794642" y="353917"/>
                </a:cubicBezTo>
                <a:cubicBezTo>
                  <a:pt x="803077" y="361324"/>
                  <a:pt x="811341" y="368946"/>
                  <a:pt x="819399" y="376768"/>
                </a:cubicBezTo>
                <a:cubicBezTo>
                  <a:pt x="823171" y="380406"/>
                  <a:pt x="826874" y="384092"/>
                  <a:pt x="830543" y="387816"/>
                </a:cubicBezTo>
                <a:cubicBezTo>
                  <a:pt x="831057" y="388337"/>
                  <a:pt x="832327" y="389644"/>
                  <a:pt x="832601" y="389942"/>
                </a:cubicBezTo>
                <a:cubicBezTo>
                  <a:pt x="834830" y="392267"/>
                  <a:pt x="837058" y="394606"/>
                  <a:pt x="839219" y="396961"/>
                </a:cubicBezTo>
                <a:cubicBezTo>
                  <a:pt x="846728" y="405013"/>
                  <a:pt x="854032" y="413246"/>
                  <a:pt x="861130" y="421640"/>
                </a:cubicBezTo>
                <a:cubicBezTo>
                  <a:pt x="875532" y="438644"/>
                  <a:pt x="889111" y="456331"/>
                  <a:pt x="901832" y="474608"/>
                </a:cubicBezTo>
                <a:cubicBezTo>
                  <a:pt x="908279" y="483849"/>
                  <a:pt x="914485" y="493237"/>
                  <a:pt x="920486" y="502770"/>
                </a:cubicBezTo>
                <a:cubicBezTo>
                  <a:pt x="921926" y="505037"/>
                  <a:pt x="923332" y="507313"/>
                  <a:pt x="924738" y="509597"/>
                </a:cubicBezTo>
                <a:cubicBezTo>
                  <a:pt x="925081" y="510132"/>
                  <a:pt x="925389" y="510667"/>
                  <a:pt x="925733" y="511205"/>
                </a:cubicBezTo>
                <a:cubicBezTo>
                  <a:pt x="924601" y="509388"/>
                  <a:pt x="926795" y="512985"/>
                  <a:pt x="927104" y="513510"/>
                </a:cubicBezTo>
                <a:cubicBezTo>
                  <a:pt x="929984" y="518338"/>
                  <a:pt x="932796" y="523197"/>
                  <a:pt x="935574" y="528090"/>
                </a:cubicBezTo>
                <a:cubicBezTo>
                  <a:pt x="960434" y="572197"/>
                  <a:pt x="980802" y="618842"/>
                  <a:pt x="997055" y="666793"/>
                </a:cubicBezTo>
                <a:cubicBezTo>
                  <a:pt x="1030214" y="764711"/>
                  <a:pt x="1046125" y="867965"/>
                  <a:pt x="1049416" y="971110"/>
                </a:cubicBezTo>
                <a:cubicBezTo>
                  <a:pt x="1049794" y="983282"/>
                  <a:pt x="1050000" y="995490"/>
                  <a:pt x="1050068" y="1007663"/>
                </a:cubicBezTo>
                <a:cubicBezTo>
                  <a:pt x="1050068" y="1018361"/>
                  <a:pt x="1049897" y="1029060"/>
                  <a:pt x="1049656" y="1039724"/>
                </a:cubicBezTo>
                <a:cubicBezTo>
                  <a:pt x="1040570" y="1028683"/>
                  <a:pt x="1031483" y="1017675"/>
                  <a:pt x="1022396" y="1006634"/>
                </a:cubicBezTo>
                <a:cubicBezTo>
                  <a:pt x="1011903" y="993878"/>
                  <a:pt x="1001410" y="981088"/>
                  <a:pt x="990884" y="968332"/>
                </a:cubicBezTo>
                <a:cubicBezTo>
                  <a:pt x="985877" y="962263"/>
                  <a:pt x="976173" y="957085"/>
                  <a:pt x="969521" y="953485"/>
                </a:cubicBezTo>
                <a:cubicBezTo>
                  <a:pt x="960091" y="948341"/>
                  <a:pt x="949495" y="943506"/>
                  <a:pt x="939140" y="940523"/>
                </a:cubicBezTo>
                <a:cubicBezTo>
                  <a:pt x="936294" y="939769"/>
                  <a:pt x="933448" y="939049"/>
                  <a:pt x="930601" y="938294"/>
                </a:cubicBezTo>
                <a:cubicBezTo>
                  <a:pt x="926692" y="937231"/>
                  <a:pt x="922749" y="937025"/>
                  <a:pt x="918772" y="937643"/>
                </a:cubicBezTo>
                <a:cubicBezTo>
                  <a:pt x="914040" y="939597"/>
                  <a:pt x="917160" y="943506"/>
                  <a:pt x="919492" y="946352"/>
                </a:cubicBezTo>
                <a:cubicBezTo>
                  <a:pt x="956456" y="991238"/>
                  <a:pt x="993421" y="1036123"/>
                  <a:pt x="1030385" y="1081043"/>
                </a:cubicBezTo>
                <a:cubicBezTo>
                  <a:pt x="1040878" y="1093800"/>
                  <a:pt x="1051371" y="1106555"/>
                  <a:pt x="1061898" y="1119311"/>
                </a:cubicBezTo>
                <a:cubicBezTo>
                  <a:pt x="1066219" y="1124592"/>
                  <a:pt x="1073042" y="1128226"/>
                  <a:pt x="1078803" y="1131587"/>
                </a:cubicBezTo>
                <a:cubicBezTo>
                  <a:pt x="1086793" y="1136251"/>
                  <a:pt x="1095262" y="1140502"/>
                  <a:pt x="1103938" y="1143726"/>
                </a:cubicBezTo>
                <a:cubicBezTo>
                  <a:pt x="1109870" y="1145954"/>
                  <a:pt x="1115939" y="1148012"/>
                  <a:pt x="1122180" y="1149383"/>
                </a:cubicBezTo>
                <a:cubicBezTo>
                  <a:pt x="1123929" y="1149726"/>
                  <a:pt x="1134833" y="1152195"/>
                  <a:pt x="1136513" y="1148286"/>
                </a:cubicBezTo>
                <a:cubicBezTo>
                  <a:pt x="1171318" y="1066470"/>
                  <a:pt x="1206122" y="984654"/>
                  <a:pt x="1240960" y="902873"/>
                </a:cubicBezTo>
                <a:cubicBezTo>
                  <a:pt x="1250767" y="879795"/>
                  <a:pt x="1260608" y="856718"/>
                  <a:pt x="1270415" y="833641"/>
                </a:cubicBezTo>
                <a:cubicBezTo>
                  <a:pt x="1272096" y="829664"/>
                  <a:pt x="1263626" y="823354"/>
                  <a:pt x="1261946" y="822017"/>
                </a:cubicBezTo>
                <a:cubicBezTo>
                  <a:pt x="1254231" y="815879"/>
                  <a:pt x="1244595" y="810701"/>
                  <a:pt x="1235646" y="806689"/>
                </a:cubicBezTo>
                <a:cubicBezTo>
                  <a:pt x="1226490" y="802574"/>
                  <a:pt x="1216854" y="798357"/>
                  <a:pt x="1206911" y="796608"/>
                </a:cubicBezTo>
                <a:cubicBezTo>
                  <a:pt x="1203721" y="796059"/>
                  <a:pt x="1194360" y="793522"/>
                  <a:pt x="1192577" y="797705"/>
                </a:cubicBezTo>
                <a:cubicBezTo>
                  <a:pt x="1169500" y="851918"/>
                  <a:pt x="1146423" y="906130"/>
                  <a:pt x="1123346" y="960343"/>
                </a:cubicBezTo>
                <a:cubicBezTo>
                  <a:pt x="1118065" y="881921"/>
                  <a:pt x="1105241" y="804049"/>
                  <a:pt x="1082575" y="728676"/>
                </a:cubicBezTo>
                <a:cubicBezTo>
                  <a:pt x="1049622" y="619236"/>
                  <a:pt x="995341" y="515793"/>
                  <a:pt x="918840" y="430459"/>
                </a:cubicBezTo>
                <a:cubicBezTo>
                  <a:pt x="837607" y="339851"/>
                  <a:pt x="734394" y="269670"/>
                  <a:pt x="619831" y="228368"/>
                </a:cubicBezTo>
                <a:cubicBezTo>
                  <a:pt x="566476" y="209117"/>
                  <a:pt x="510480" y="197846"/>
                  <a:pt x="454176" y="195442"/>
                </a:cubicBezTo>
                <a:cubicBezTo>
                  <a:pt x="394443" y="112684"/>
                  <a:pt x="304672" y="52367"/>
                  <a:pt x="208488" y="19902"/>
                </a:cubicBezTo>
                <a:cubicBezTo>
                  <a:pt x="180817" y="10554"/>
                  <a:pt x="152459" y="4043"/>
                  <a:pt x="123518" y="120"/>
                </a:cubicBezTo>
                <a:cubicBezTo>
                  <a:pt x="119437" y="-439"/>
                  <a:pt x="114705" y="881"/>
                  <a:pt x="115768" y="5740"/>
                </a:cubicBezTo>
                <a:cubicBezTo>
                  <a:pt x="116968" y="11171"/>
                  <a:pt x="126501" y="18022"/>
                  <a:pt x="130239" y="20670"/>
                </a:cubicBezTo>
                <a:cubicBezTo>
                  <a:pt x="146081" y="31931"/>
                  <a:pt x="164734" y="41388"/>
                  <a:pt x="184177" y="44021"/>
                </a:cubicBezTo>
                <a:cubicBezTo>
                  <a:pt x="186234" y="44299"/>
                  <a:pt x="188292" y="44663"/>
                  <a:pt x="190349" y="44896"/>
                </a:cubicBezTo>
                <a:cubicBezTo>
                  <a:pt x="187880" y="44614"/>
                  <a:pt x="186783" y="44488"/>
                  <a:pt x="186440" y="44450"/>
                </a:cubicBezTo>
                <a:cubicBezTo>
                  <a:pt x="187023" y="44518"/>
                  <a:pt x="189834" y="44854"/>
                  <a:pt x="191035" y="45064"/>
                </a:cubicBezTo>
                <a:cubicBezTo>
                  <a:pt x="195630" y="45859"/>
                  <a:pt x="200190" y="46744"/>
                  <a:pt x="204751" y="47711"/>
                </a:cubicBezTo>
                <a:cubicBezTo>
                  <a:pt x="212123" y="49278"/>
                  <a:pt x="219393" y="51167"/>
                  <a:pt x="226662" y="53112"/>
                </a:cubicBezTo>
                <a:cubicBezTo>
                  <a:pt x="227074" y="53235"/>
                  <a:pt x="227485" y="53352"/>
                  <a:pt x="227794" y="53451"/>
                </a:cubicBezTo>
                <a:cubicBezTo>
                  <a:pt x="229782" y="54058"/>
                  <a:pt x="231771" y="54679"/>
                  <a:pt x="233726" y="55316"/>
                </a:cubicBezTo>
                <a:cubicBezTo>
                  <a:pt x="238149" y="56753"/>
                  <a:pt x="242573" y="58269"/>
                  <a:pt x="246927" y="59863"/>
                </a:cubicBezTo>
                <a:cubicBezTo>
                  <a:pt x="247305" y="60000"/>
                  <a:pt x="247682" y="60138"/>
                  <a:pt x="248059" y="60278"/>
                </a:cubicBezTo>
                <a:cubicBezTo>
                  <a:pt x="247099" y="59891"/>
                  <a:pt x="245968" y="59442"/>
                  <a:pt x="244596" y="58900"/>
                </a:cubicBezTo>
                <a:cubicBezTo>
                  <a:pt x="245796" y="59380"/>
                  <a:pt x="246996" y="59860"/>
                  <a:pt x="248196" y="60336"/>
                </a:cubicBezTo>
                <a:cubicBezTo>
                  <a:pt x="248745" y="60539"/>
                  <a:pt x="249294" y="60741"/>
                  <a:pt x="249842" y="60943"/>
                </a:cubicBezTo>
                <a:cubicBezTo>
                  <a:pt x="251968" y="61722"/>
                  <a:pt x="254985" y="63001"/>
                  <a:pt x="250048" y="61063"/>
                </a:cubicBezTo>
                <a:cubicBezTo>
                  <a:pt x="250151" y="61108"/>
                  <a:pt x="250254" y="61149"/>
                  <a:pt x="250356" y="61190"/>
                </a:cubicBezTo>
                <a:cubicBezTo>
                  <a:pt x="254437" y="62846"/>
                  <a:pt x="258483" y="64575"/>
                  <a:pt x="262530" y="66368"/>
                </a:cubicBezTo>
                <a:cubicBezTo>
                  <a:pt x="263455" y="66783"/>
                  <a:pt x="264381" y="67212"/>
                  <a:pt x="265272" y="67633"/>
                </a:cubicBezTo>
                <a:cubicBezTo>
                  <a:pt x="269113" y="69506"/>
                  <a:pt x="272885" y="71429"/>
                  <a:pt x="276623" y="73421"/>
                </a:cubicBezTo>
                <a:cubicBezTo>
                  <a:pt x="277549" y="73905"/>
                  <a:pt x="278440" y="74399"/>
                  <a:pt x="279332" y="74889"/>
                </a:cubicBezTo>
                <a:cubicBezTo>
                  <a:pt x="278440" y="74358"/>
                  <a:pt x="277411" y="73778"/>
                  <a:pt x="276211" y="73079"/>
                </a:cubicBezTo>
                <a:cubicBezTo>
                  <a:pt x="277137" y="73600"/>
                  <a:pt x="278029" y="74104"/>
                  <a:pt x="278920" y="74622"/>
                </a:cubicBezTo>
                <a:cubicBezTo>
                  <a:pt x="279126" y="74745"/>
                  <a:pt x="279366" y="74882"/>
                  <a:pt x="279572" y="75006"/>
                </a:cubicBezTo>
                <a:cubicBezTo>
                  <a:pt x="280394" y="75465"/>
                  <a:pt x="281252" y="75918"/>
                  <a:pt x="282109" y="76377"/>
                </a:cubicBezTo>
                <a:cubicBezTo>
                  <a:pt x="284578" y="77739"/>
                  <a:pt x="288041" y="79906"/>
                  <a:pt x="279949" y="75232"/>
                </a:cubicBezTo>
                <a:cubicBezTo>
                  <a:pt x="283412" y="77245"/>
                  <a:pt x="286841" y="79299"/>
                  <a:pt x="290270" y="81414"/>
                </a:cubicBezTo>
                <a:cubicBezTo>
                  <a:pt x="291847" y="82395"/>
                  <a:pt x="293391" y="83389"/>
                  <a:pt x="294968" y="84391"/>
                </a:cubicBezTo>
                <a:cubicBezTo>
                  <a:pt x="298088" y="86520"/>
                  <a:pt x="301209" y="88656"/>
                  <a:pt x="304261" y="90868"/>
                </a:cubicBezTo>
                <a:cubicBezTo>
                  <a:pt x="307655" y="93292"/>
                  <a:pt x="310981" y="95765"/>
                  <a:pt x="314239" y="98292"/>
                </a:cubicBezTo>
                <a:cubicBezTo>
                  <a:pt x="315885" y="99554"/>
                  <a:pt x="317531" y="100857"/>
                  <a:pt x="319177" y="102119"/>
                </a:cubicBezTo>
                <a:cubicBezTo>
                  <a:pt x="309541" y="94736"/>
                  <a:pt x="317222" y="100590"/>
                  <a:pt x="319485" y="102479"/>
                </a:cubicBezTo>
                <a:cubicBezTo>
                  <a:pt x="325863" y="107777"/>
                  <a:pt x="332070" y="113277"/>
                  <a:pt x="338139" y="118959"/>
                </a:cubicBezTo>
                <a:cubicBezTo>
                  <a:pt x="341054" y="121705"/>
                  <a:pt x="343900" y="124500"/>
                  <a:pt x="346746" y="127336"/>
                </a:cubicBezTo>
                <a:cubicBezTo>
                  <a:pt x="347020" y="127579"/>
                  <a:pt x="347294" y="127850"/>
                  <a:pt x="347568" y="128104"/>
                </a:cubicBezTo>
                <a:cubicBezTo>
                  <a:pt x="347740" y="128316"/>
                  <a:pt x="347946" y="128536"/>
                  <a:pt x="348152" y="128748"/>
                </a:cubicBezTo>
                <a:cubicBezTo>
                  <a:pt x="348529" y="129115"/>
                  <a:pt x="348872" y="129492"/>
                  <a:pt x="349249" y="129829"/>
                </a:cubicBezTo>
                <a:cubicBezTo>
                  <a:pt x="349077" y="129691"/>
                  <a:pt x="348974" y="129609"/>
                  <a:pt x="348838" y="129482"/>
                </a:cubicBezTo>
                <a:cubicBezTo>
                  <a:pt x="350209" y="130902"/>
                  <a:pt x="351546" y="132321"/>
                  <a:pt x="352884" y="133762"/>
                </a:cubicBezTo>
                <a:cubicBezTo>
                  <a:pt x="364474" y="146315"/>
                  <a:pt x="375241" y="159623"/>
                  <a:pt x="385082" y="173586"/>
                </a:cubicBezTo>
                <a:cubicBezTo>
                  <a:pt x="387482" y="176970"/>
                  <a:pt x="389814" y="180392"/>
                  <a:pt x="392077" y="183852"/>
                </a:cubicBezTo>
                <a:cubicBezTo>
                  <a:pt x="393209" y="185584"/>
                  <a:pt x="394340" y="187322"/>
                  <a:pt x="395438" y="189071"/>
                </a:cubicBezTo>
                <a:cubicBezTo>
                  <a:pt x="395986" y="189946"/>
                  <a:pt x="396535" y="190824"/>
                  <a:pt x="397083" y="191701"/>
                </a:cubicBezTo>
                <a:cubicBezTo>
                  <a:pt x="397221" y="191928"/>
                  <a:pt x="397838" y="192932"/>
                  <a:pt x="398284" y="193625"/>
                </a:cubicBezTo>
                <a:cubicBezTo>
                  <a:pt x="398524" y="194047"/>
                  <a:pt x="398798" y="194486"/>
                  <a:pt x="398901" y="194664"/>
                </a:cubicBezTo>
                <a:cubicBezTo>
                  <a:pt x="399141" y="195082"/>
                  <a:pt x="399381" y="195504"/>
                  <a:pt x="399621" y="195923"/>
                </a:cubicBezTo>
                <a:cubicBezTo>
                  <a:pt x="367868" y="197846"/>
                  <a:pt x="336253" y="202654"/>
                  <a:pt x="305118" y="210557"/>
                </a:cubicBezTo>
                <a:cubicBezTo>
                  <a:pt x="208660" y="235065"/>
                  <a:pt x="116591" y="290066"/>
                  <a:pt x="57509" y="371354"/>
                </a:cubicBezTo>
                <a:cubicBezTo>
                  <a:pt x="30626" y="408349"/>
                  <a:pt x="12521" y="451969"/>
                  <a:pt x="4566" y="496961"/>
                </a:cubicBezTo>
                <a:cubicBezTo>
                  <a:pt x="-3252" y="540914"/>
                  <a:pt x="-1846" y="588344"/>
                  <a:pt x="15196" y="630048"/>
                </a:cubicBezTo>
                <a:cubicBezTo>
                  <a:pt x="38101" y="685981"/>
                  <a:pt x="87205" y="723365"/>
                  <a:pt x="141006" y="747611"/>
                </a:cubicBezTo>
                <a:close/>
                <a:moveTo>
                  <a:pt x="621546" y="255971"/>
                </a:moveTo>
                <a:cubicBezTo>
                  <a:pt x="621546" y="255971"/>
                  <a:pt x="620037" y="255525"/>
                  <a:pt x="618597" y="255111"/>
                </a:cubicBezTo>
                <a:cubicBezTo>
                  <a:pt x="619626" y="255357"/>
                  <a:pt x="620620" y="255611"/>
                  <a:pt x="621546" y="255971"/>
                </a:cubicBezTo>
                <a:close/>
                <a:moveTo>
                  <a:pt x="225462" y="52758"/>
                </a:moveTo>
                <a:cubicBezTo>
                  <a:pt x="221039" y="51562"/>
                  <a:pt x="223130" y="52103"/>
                  <a:pt x="225462" y="52758"/>
                </a:cubicBezTo>
                <a:lnTo>
                  <a:pt x="225462" y="52758"/>
                </a:lnTo>
                <a:close/>
                <a:moveTo>
                  <a:pt x="186577" y="725014"/>
                </a:moveTo>
                <a:cubicBezTo>
                  <a:pt x="186954" y="724983"/>
                  <a:pt x="187331" y="724949"/>
                  <a:pt x="187640" y="724921"/>
                </a:cubicBezTo>
                <a:cubicBezTo>
                  <a:pt x="187297" y="724962"/>
                  <a:pt x="186954" y="725003"/>
                  <a:pt x="186577" y="725014"/>
                </a:cubicBezTo>
                <a:close/>
                <a:moveTo>
                  <a:pt x="100578" y="469574"/>
                </a:moveTo>
                <a:cubicBezTo>
                  <a:pt x="116728" y="431416"/>
                  <a:pt x="140800" y="397791"/>
                  <a:pt x="169844" y="368377"/>
                </a:cubicBezTo>
                <a:cubicBezTo>
                  <a:pt x="186508" y="351510"/>
                  <a:pt x="204717" y="336227"/>
                  <a:pt x="223988" y="322456"/>
                </a:cubicBezTo>
                <a:cubicBezTo>
                  <a:pt x="283446" y="281030"/>
                  <a:pt x="352061" y="255405"/>
                  <a:pt x="423281" y="244289"/>
                </a:cubicBezTo>
                <a:cubicBezTo>
                  <a:pt x="425853" y="250687"/>
                  <a:pt x="428322" y="257134"/>
                  <a:pt x="430516" y="263669"/>
                </a:cubicBezTo>
                <a:cubicBezTo>
                  <a:pt x="443649" y="302643"/>
                  <a:pt x="450130" y="343630"/>
                  <a:pt x="450541" y="384727"/>
                </a:cubicBezTo>
                <a:cubicBezTo>
                  <a:pt x="450267" y="472677"/>
                  <a:pt x="421704" y="564982"/>
                  <a:pt x="362862" y="631584"/>
                </a:cubicBezTo>
                <a:cubicBezTo>
                  <a:pt x="347946" y="648430"/>
                  <a:pt x="331110" y="663439"/>
                  <a:pt x="312867" y="676569"/>
                </a:cubicBezTo>
                <a:cubicBezTo>
                  <a:pt x="289653" y="692740"/>
                  <a:pt x="264313" y="705883"/>
                  <a:pt x="237361" y="714566"/>
                </a:cubicBezTo>
                <a:cubicBezTo>
                  <a:pt x="224124" y="718828"/>
                  <a:pt x="210546" y="722010"/>
                  <a:pt x="196761" y="723862"/>
                </a:cubicBezTo>
                <a:cubicBezTo>
                  <a:pt x="193332" y="724325"/>
                  <a:pt x="189869" y="724609"/>
                  <a:pt x="186405" y="724990"/>
                </a:cubicBezTo>
                <a:cubicBezTo>
                  <a:pt x="186303" y="725003"/>
                  <a:pt x="186269" y="725007"/>
                  <a:pt x="186166" y="725017"/>
                </a:cubicBezTo>
                <a:cubicBezTo>
                  <a:pt x="185857" y="725024"/>
                  <a:pt x="185548" y="725024"/>
                  <a:pt x="185274" y="725041"/>
                </a:cubicBezTo>
                <a:cubicBezTo>
                  <a:pt x="183422" y="725137"/>
                  <a:pt x="181605" y="725209"/>
                  <a:pt x="179753" y="725257"/>
                </a:cubicBezTo>
                <a:cubicBezTo>
                  <a:pt x="172930" y="725429"/>
                  <a:pt x="166106" y="725240"/>
                  <a:pt x="159282" y="724664"/>
                </a:cubicBezTo>
                <a:cubicBezTo>
                  <a:pt x="156299" y="724410"/>
                  <a:pt x="153350" y="724037"/>
                  <a:pt x="150401" y="723666"/>
                </a:cubicBezTo>
                <a:cubicBezTo>
                  <a:pt x="150298" y="723649"/>
                  <a:pt x="150195" y="723625"/>
                  <a:pt x="150092" y="723608"/>
                </a:cubicBezTo>
                <a:cubicBezTo>
                  <a:pt x="148309" y="723286"/>
                  <a:pt x="146561" y="722936"/>
                  <a:pt x="144778" y="722559"/>
                </a:cubicBezTo>
                <a:cubicBezTo>
                  <a:pt x="142172" y="722003"/>
                  <a:pt x="139257" y="720827"/>
                  <a:pt x="136548" y="720450"/>
                </a:cubicBezTo>
                <a:cubicBezTo>
                  <a:pt x="135657" y="720155"/>
                  <a:pt x="134765" y="719853"/>
                  <a:pt x="133873" y="719541"/>
                </a:cubicBezTo>
                <a:cubicBezTo>
                  <a:pt x="133736" y="719486"/>
                  <a:pt x="133599" y="719431"/>
                  <a:pt x="133496" y="719377"/>
                </a:cubicBezTo>
                <a:cubicBezTo>
                  <a:pt x="133325" y="719280"/>
                  <a:pt x="133153" y="719188"/>
                  <a:pt x="133016" y="719092"/>
                </a:cubicBezTo>
                <a:cubicBezTo>
                  <a:pt x="131987" y="718382"/>
                  <a:pt x="130993" y="717679"/>
                  <a:pt x="129999" y="716945"/>
                </a:cubicBezTo>
                <a:cubicBezTo>
                  <a:pt x="129450" y="716517"/>
                  <a:pt x="128901" y="716091"/>
                  <a:pt x="128387" y="715646"/>
                </a:cubicBezTo>
                <a:cubicBezTo>
                  <a:pt x="125678" y="713335"/>
                  <a:pt x="123106" y="710914"/>
                  <a:pt x="120535" y="708458"/>
                </a:cubicBezTo>
                <a:cubicBezTo>
                  <a:pt x="120500" y="708448"/>
                  <a:pt x="120500" y="708445"/>
                  <a:pt x="120500" y="708435"/>
                </a:cubicBezTo>
                <a:cubicBezTo>
                  <a:pt x="119712" y="707601"/>
                  <a:pt x="118957" y="706775"/>
                  <a:pt x="118203" y="705928"/>
                </a:cubicBezTo>
                <a:cubicBezTo>
                  <a:pt x="116043" y="703500"/>
                  <a:pt x="113951" y="701004"/>
                  <a:pt x="111928" y="698446"/>
                </a:cubicBezTo>
                <a:cubicBezTo>
                  <a:pt x="109939" y="695902"/>
                  <a:pt x="108019" y="693299"/>
                  <a:pt x="106167" y="690638"/>
                </a:cubicBezTo>
                <a:cubicBezTo>
                  <a:pt x="105310" y="689400"/>
                  <a:pt x="104453" y="688152"/>
                  <a:pt x="103630" y="686890"/>
                </a:cubicBezTo>
                <a:cubicBezTo>
                  <a:pt x="103287" y="686352"/>
                  <a:pt x="102944" y="685803"/>
                  <a:pt x="102601" y="685265"/>
                </a:cubicBezTo>
                <a:cubicBezTo>
                  <a:pt x="101024" y="682851"/>
                  <a:pt x="101469" y="684380"/>
                  <a:pt x="102361" y="685330"/>
                </a:cubicBezTo>
                <a:cubicBezTo>
                  <a:pt x="100783" y="683756"/>
                  <a:pt x="99309" y="679545"/>
                  <a:pt x="98452" y="677903"/>
                </a:cubicBezTo>
                <a:cubicBezTo>
                  <a:pt x="96840" y="674861"/>
                  <a:pt x="95331" y="671768"/>
                  <a:pt x="93925" y="668638"/>
                </a:cubicBezTo>
                <a:cubicBezTo>
                  <a:pt x="81855" y="641988"/>
                  <a:pt x="76712" y="612745"/>
                  <a:pt x="76369" y="583612"/>
                </a:cubicBezTo>
                <a:cubicBezTo>
                  <a:pt x="76644" y="544491"/>
                  <a:pt x="85319" y="505554"/>
                  <a:pt x="100578" y="469574"/>
                </a:cubicBezTo>
                <a:close/>
              </a:path>
            </a:pathLst>
          </a:custGeom>
          <a:solidFill>
            <a:schemeClr val="tx1">
              <a:lumMod val="60000"/>
              <a:lumOff val="40000"/>
            </a:schemeClr>
          </a:solidFill>
          <a:ln w="3429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94684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 descr="Padrão do plano de fundo&#10;&#10;Descrição gerada automaticamente">
            <a:extLst>
              <a:ext uri="{FF2B5EF4-FFF2-40B4-BE49-F238E27FC236}">
                <a16:creationId xmlns:a16="http://schemas.microsoft.com/office/drawing/2014/main" id="{FB184492-2788-4ABA-B43B-72DEA8FAA31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id="{D81C8C47-5668-4EAA-B682-B29C0BBE42A9}"/>
              </a:ext>
            </a:extLst>
          </p:cNvPr>
          <p:cNvSpPr/>
          <p:nvPr/>
        </p:nvSpPr>
        <p:spPr>
          <a:xfrm>
            <a:off x="1" y="6776341"/>
            <a:ext cx="12192000" cy="816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1A114E6A-F9E6-44D5-8131-C539274B75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83084" y="1825625"/>
            <a:ext cx="5243014" cy="1944793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1EF8B328-AB76-4562-9D53-B00EC5694226}"/>
              </a:ext>
            </a:extLst>
          </p:cNvPr>
          <p:cNvSpPr/>
          <p:nvPr/>
        </p:nvSpPr>
        <p:spPr>
          <a:xfrm>
            <a:off x="983084" y="3616529"/>
            <a:ext cx="17866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dirty="0"/>
              <a:t>Fonte: CenSup 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46DDBB3-988D-40FF-ADE6-B0F1A745FD8A}"/>
              </a:ext>
            </a:extLst>
          </p:cNvPr>
          <p:cNvSpPr txBox="1"/>
          <p:nvPr/>
        </p:nvSpPr>
        <p:spPr>
          <a:xfrm>
            <a:off x="2039828" y="4495816"/>
            <a:ext cx="2826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/>
              <a:t>Diferente dos Estados de MG e GO, cujos setores produtivos são mais relevantes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5067D01-EECB-4A33-A0ED-0168135452DA}"/>
              </a:ext>
            </a:extLst>
          </p:cNvPr>
          <p:cNvSpPr txBox="1"/>
          <p:nvPr/>
        </p:nvSpPr>
        <p:spPr>
          <a:xfrm>
            <a:off x="6502025" y="4383390"/>
            <a:ext cx="45758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/>
              <a:t>Possível indicativo da baixa demanda do mercado de trabalho: a região está mais voltada para serviços e administração pública. Porém, o setor privado oferta, anualmente, mais de 40 mil vagas nestes cursos. E responde por 99,6% da oferta de cursos tecnológicos indicando demanda</a:t>
            </a:r>
          </a:p>
        </p:txBody>
      </p:sp>
      <p:cxnSp>
        <p:nvCxnSpPr>
          <p:cNvPr id="8" name="Conector de seta reta 18">
            <a:extLst>
              <a:ext uri="{FF2B5EF4-FFF2-40B4-BE49-F238E27FC236}">
                <a16:creationId xmlns:a16="http://schemas.microsoft.com/office/drawing/2014/main" id="{A9A1209C-2FD4-4C6E-A2B7-73285B751B0C}"/>
              </a:ext>
            </a:extLst>
          </p:cNvPr>
          <p:cNvCxnSpPr>
            <a:cxnSpLocks/>
          </p:cNvCxnSpPr>
          <p:nvPr/>
        </p:nvCxnSpPr>
        <p:spPr>
          <a:xfrm flipH="1">
            <a:off x="5035778" y="4997693"/>
            <a:ext cx="1346922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tângulo de cantos arredondados 11">
            <a:extLst>
              <a:ext uri="{FF2B5EF4-FFF2-40B4-BE49-F238E27FC236}">
                <a16:creationId xmlns:a16="http://schemas.microsoft.com/office/drawing/2014/main" id="{9D1D0573-3145-4CD0-90A3-F21725694873}"/>
              </a:ext>
            </a:extLst>
          </p:cNvPr>
          <p:cNvSpPr/>
          <p:nvPr/>
        </p:nvSpPr>
        <p:spPr>
          <a:xfrm>
            <a:off x="7385792" y="2202670"/>
            <a:ext cx="3692081" cy="163395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O DF apresenta a menor representação nos cursos das áreas de interesse (7% abaixo da média nacional)</a:t>
            </a:r>
          </a:p>
        </p:txBody>
      </p:sp>
      <p:cxnSp>
        <p:nvCxnSpPr>
          <p:cNvPr id="11" name="Conector de seta reta 15">
            <a:extLst>
              <a:ext uri="{FF2B5EF4-FFF2-40B4-BE49-F238E27FC236}">
                <a16:creationId xmlns:a16="http://schemas.microsoft.com/office/drawing/2014/main" id="{658A17F9-605F-46F7-84C7-F78E56159BAE}"/>
              </a:ext>
            </a:extLst>
          </p:cNvPr>
          <p:cNvCxnSpPr/>
          <p:nvPr/>
        </p:nvCxnSpPr>
        <p:spPr>
          <a:xfrm flipH="1">
            <a:off x="8238996" y="3616529"/>
            <a:ext cx="377908" cy="672968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de seta reta 24">
            <a:extLst>
              <a:ext uri="{FF2B5EF4-FFF2-40B4-BE49-F238E27FC236}">
                <a16:creationId xmlns:a16="http://schemas.microsoft.com/office/drawing/2014/main" id="{51E498FE-4C10-47F6-AF96-A546E1FBCBD1}"/>
              </a:ext>
            </a:extLst>
          </p:cNvPr>
          <p:cNvCxnSpPr>
            <a:cxnSpLocks/>
          </p:cNvCxnSpPr>
          <p:nvPr/>
        </p:nvCxnSpPr>
        <p:spPr>
          <a:xfrm>
            <a:off x="11246905" y="5977542"/>
            <a:ext cx="746312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56FBA652-6966-49E1-BC0F-B03A275688B8}"/>
              </a:ext>
            </a:extLst>
          </p:cNvPr>
          <p:cNvSpPr/>
          <p:nvPr/>
        </p:nvSpPr>
        <p:spPr>
          <a:xfrm>
            <a:off x="509334" y="474965"/>
            <a:ext cx="8107570" cy="1171079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0" bIns="360000" rtlCol="0" anchor="ctr"/>
          <a:lstStyle/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Representação percentual dos cursos nas áreas de desenvolvimento Científico, Tecnológico e de Inovação</a:t>
            </a:r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53868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Padrão do plano de fundo&#10;&#10;Descrição gerada automaticamente">
            <a:extLst>
              <a:ext uri="{FF2B5EF4-FFF2-40B4-BE49-F238E27FC236}">
                <a16:creationId xmlns:a16="http://schemas.microsoft.com/office/drawing/2014/main" id="{F1FD8F9D-8804-4B46-A446-376C81AB5F7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DDEA3F56-7862-49F6-BF75-7A3A8FF65A95}"/>
              </a:ext>
            </a:extLst>
          </p:cNvPr>
          <p:cNvSpPr/>
          <p:nvPr/>
        </p:nvSpPr>
        <p:spPr>
          <a:xfrm>
            <a:off x="1" y="6776341"/>
            <a:ext cx="12192000" cy="816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62CD274-5F9A-4393-84B4-2E31204F5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344" y="579423"/>
            <a:ext cx="3070605" cy="573840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pt-BR" sz="2000" b="1" dirty="0">
                <a:solidFill>
                  <a:srgbClr val="FFFFFF"/>
                </a:solidFill>
              </a:rPr>
              <a:t>Oferta Bacharelados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B64B60FA-40CF-4B90-B80B-A617D0BEA8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571405" y="734669"/>
            <a:ext cx="5303600" cy="2333854"/>
          </a:xfrm>
          <a:prstGeom prst="rect">
            <a:avLst/>
          </a:prstGeom>
        </p:spPr>
      </p:pic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F57A6383-0CDD-4A2B-94F9-E668A0A934D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92116201"/>
              </p:ext>
            </p:extLst>
          </p:nvPr>
        </p:nvGraphicFramePr>
        <p:xfrm>
          <a:off x="189188" y="858921"/>
          <a:ext cx="4641061" cy="29079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5AE4792D-6FF3-481E-8B2C-ABA7718B95E0}"/>
              </a:ext>
            </a:extLst>
          </p:cNvPr>
          <p:cNvSpPr/>
          <p:nvPr/>
        </p:nvSpPr>
        <p:spPr>
          <a:xfrm>
            <a:off x="5240575" y="3580761"/>
            <a:ext cx="2982630" cy="442674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2000" b="1" dirty="0">
                <a:solidFill>
                  <a:srgbClr val="FFFFFF"/>
                </a:solidFill>
              </a:rPr>
              <a:t>Oferta Tecnológicos</a:t>
            </a: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BE9F299B-7B50-4CBE-A430-3874B104C82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39254324"/>
              </p:ext>
            </p:extLst>
          </p:nvPr>
        </p:nvGraphicFramePr>
        <p:xfrm>
          <a:off x="4577451" y="3980871"/>
          <a:ext cx="4285224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8" name="Retângulo de cantos arredondados 6">
            <a:extLst>
              <a:ext uri="{FF2B5EF4-FFF2-40B4-BE49-F238E27FC236}">
                <a16:creationId xmlns:a16="http://schemas.microsoft.com/office/drawing/2014/main" id="{DC0E1B7E-9FCE-4CC3-B01F-B496AC44351C}"/>
              </a:ext>
            </a:extLst>
          </p:cNvPr>
          <p:cNvSpPr/>
          <p:nvPr/>
        </p:nvSpPr>
        <p:spPr>
          <a:xfrm>
            <a:off x="734958" y="3580762"/>
            <a:ext cx="3549520" cy="2697816"/>
          </a:xfrm>
          <a:prstGeom prst="roundRect">
            <a:avLst>
              <a:gd name="adj" fmla="val 6378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Do total de Cursos nas áreas de interesse (Bacharelados e Tecnológicos) 31,4% são ofertados por IES Públicas e 68,6% nas Privadas.</a:t>
            </a:r>
          </a:p>
          <a:p>
            <a:pPr algn="ctr"/>
            <a:r>
              <a:rPr lang="pt-BR" dirty="0">
                <a:solidFill>
                  <a:schemeClr val="tx1"/>
                </a:solidFill>
              </a:rPr>
              <a:t>As vagas Públicas correspondem a 5,5%, contra 94,5% nas IES Privadas 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8480205" y="3580761"/>
            <a:ext cx="2848195" cy="2198825"/>
          </a:xfrm>
          <a:prstGeom prst="roundRect">
            <a:avLst>
              <a:gd name="adj" fmla="val 4031"/>
            </a:avLst>
          </a:prstGeom>
          <a:solidFill>
            <a:schemeClr val="accent1"/>
          </a:solidFill>
        </p:spPr>
        <p:txBody>
          <a:bodyPr wrap="square" lIns="108000" tIns="108000" rIns="108000" bIns="108000" rtlCol="0">
            <a:spAutoFit/>
          </a:bodyPr>
          <a:lstStyle/>
          <a:p>
            <a:pPr algn="ctr"/>
            <a:r>
              <a:rPr lang="pt-BR" dirty="0"/>
              <a:t>A criação de uma nova IES Pública possibilitaria o ingresso de estudantes que atualmente não encontram espaço nas IES públicas existentes na região.</a:t>
            </a:r>
          </a:p>
        </p:txBody>
      </p:sp>
    </p:spTree>
    <p:extLst>
      <p:ext uri="{BB962C8B-B14F-4D97-AF65-F5344CB8AC3E}">
        <p14:creationId xmlns:p14="http://schemas.microsoft.com/office/powerpoint/2010/main" val="18550916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 descr="Padrão do plano de fundo&#10;&#10;Descrição gerada automaticamente">
            <a:extLst>
              <a:ext uri="{FF2B5EF4-FFF2-40B4-BE49-F238E27FC236}">
                <a16:creationId xmlns:a16="http://schemas.microsoft.com/office/drawing/2014/main" id="{BF8593E0-6EB7-4777-AF97-D58D5572430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Espaço Reservado para Texto 4">
            <a:extLst>
              <a:ext uri="{FF2B5EF4-FFF2-40B4-BE49-F238E27FC236}">
                <a16:creationId xmlns:a16="http://schemas.microsoft.com/office/drawing/2014/main" id="{616169BB-2015-42FF-8765-608CE6BB8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1281" y="1895346"/>
            <a:ext cx="2405136" cy="470762"/>
          </a:xfrm>
          <a:prstGeom prst="roundRect">
            <a:avLst/>
          </a:prstGeom>
          <a:solidFill>
            <a:schemeClr val="tx1"/>
          </a:solidFill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pt-BR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Quem Somos?</a:t>
            </a:r>
          </a:p>
        </p:txBody>
      </p:sp>
      <p:sp>
        <p:nvSpPr>
          <p:cNvPr id="21" name="Espaço Reservado para Texto 6">
            <a:extLst>
              <a:ext uri="{FF2B5EF4-FFF2-40B4-BE49-F238E27FC236}">
                <a16:creationId xmlns:a16="http://schemas.microsoft.com/office/drawing/2014/main" id="{C16CFBFF-0F9E-4AE5-A1F5-D828A29BD268}"/>
              </a:ext>
            </a:extLst>
          </p:cNvPr>
          <p:cNvSpPr txBox="1">
            <a:spLocks/>
          </p:cNvSpPr>
          <p:nvPr/>
        </p:nvSpPr>
        <p:spPr>
          <a:xfrm>
            <a:off x="6639193" y="1895346"/>
            <a:ext cx="2132113" cy="471600"/>
          </a:xfrm>
          <a:prstGeom prst="roundRect">
            <a:avLst/>
          </a:prstGeom>
          <a:solidFill>
            <a:schemeClr val="tx1"/>
          </a:solidFill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que temos?</a:t>
            </a:r>
          </a:p>
        </p:txBody>
      </p:sp>
      <p:sp>
        <p:nvSpPr>
          <p:cNvPr id="46" name="Elipse 45">
            <a:extLst>
              <a:ext uri="{FF2B5EF4-FFF2-40B4-BE49-F238E27FC236}">
                <a16:creationId xmlns:a16="http://schemas.microsoft.com/office/drawing/2014/main" id="{4CF5A8F8-9794-429E-91E7-B799D8797384}"/>
              </a:ext>
            </a:extLst>
          </p:cNvPr>
          <p:cNvSpPr/>
          <p:nvPr/>
        </p:nvSpPr>
        <p:spPr>
          <a:xfrm>
            <a:off x="5786134" y="1641784"/>
            <a:ext cx="942975" cy="942975"/>
          </a:xfrm>
          <a:prstGeom prst="ellipse">
            <a:avLst/>
          </a:prstGeom>
          <a:solidFill>
            <a:schemeClr val="tx1">
              <a:lumMod val="60000"/>
              <a:lumOff val="4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5" name="Elipse 44">
            <a:extLst>
              <a:ext uri="{FF2B5EF4-FFF2-40B4-BE49-F238E27FC236}">
                <a16:creationId xmlns:a16="http://schemas.microsoft.com/office/drawing/2014/main" id="{9A4791EB-2254-4D21-A67B-39FC0FE1DD16}"/>
              </a:ext>
            </a:extLst>
          </p:cNvPr>
          <p:cNvSpPr/>
          <p:nvPr/>
        </p:nvSpPr>
        <p:spPr>
          <a:xfrm>
            <a:off x="740723" y="1641784"/>
            <a:ext cx="942975" cy="942975"/>
          </a:xfrm>
          <a:prstGeom prst="ellipse">
            <a:avLst/>
          </a:prstGeom>
          <a:solidFill>
            <a:schemeClr val="tx1">
              <a:lumMod val="60000"/>
              <a:lumOff val="4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240D9123-426A-45DC-8A67-8AC0C9B284D6}"/>
              </a:ext>
            </a:extLst>
          </p:cNvPr>
          <p:cNvSpPr/>
          <p:nvPr/>
        </p:nvSpPr>
        <p:spPr>
          <a:xfrm>
            <a:off x="1" y="6776341"/>
            <a:ext cx="12192000" cy="816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E919B94-923A-4D1D-B4E6-1CA5F63BC9F1}"/>
              </a:ext>
            </a:extLst>
          </p:cNvPr>
          <p:cNvSpPr txBox="1"/>
          <p:nvPr/>
        </p:nvSpPr>
        <p:spPr>
          <a:xfrm>
            <a:off x="628316" y="4906556"/>
            <a:ext cx="2762414" cy="442674"/>
          </a:xfrm>
          <a:prstGeom prst="roundRect">
            <a:avLst/>
          </a:prstGeom>
          <a:solidFill>
            <a:schemeClr val="tx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pt-BR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Mercado de trabalho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BEC189C8-2EC7-402E-A2BA-0BF0FCA7FF39}"/>
              </a:ext>
            </a:extLst>
          </p:cNvPr>
          <p:cNvSpPr/>
          <p:nvPr/>
        </p:nvSpPr>
        <p:spPr>
          <a:xfrm>
            <a:off x="628316" y="6123671"/>
            <a:ext cx="25373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http://mmt.codeplan.df.gov.br/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FF065752-87BB-4AEE-84CB-E40D4AB12FBE}"/>
              </a:ext>
            </a:extLst>
          </p:cNvPr>
          <p:cNvSpPr txBox="1"/>
          <p:nvPr/>
        </p:nvSpPr>
        <p:spPr>
          <a:xfrm>
            <a:off x="9638083" y="5200341"/>
            <a:ext cx="1690317" cy="1191816"/>
          </a:xfrm>
          <a:prstGeom prst="roundRect">
            <a:avLst>
              <a:gd name="adj" fmla="val 14536"/>
            </a:avLst>
          </a:prstGeom>
          <a:solidFill>
            <a:schemeClr val="accent1">
              <a:hueOff val="0"/>
              <a:satOff val="0"/>
              <a:lumOff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Construção Civil: </a:t>
            </a: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58,8%</a:t>
            </a: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 das atividades industriais</a:t>
            </a:r>
          </a:p>
        </p:txBody>
      </p:sp>
      <p:sp>
        <p:nvSpPr>
          <p:cNvPr id="18" name="Retângulo: Cantos Arredondados 17">
            <a:extLst>
              <a:ext uri="{FF2B5EF4-FFF2-40B4-BE49-F238E27FC236}">
                <a16:creationId xmlns:a16="http://schemas.microsoft.com/office/drawing/2014/main" id="{6383593E-6821-46EE-B99C-0DE8B05E0E96}"/>
              </a:ext>
            </a:extLst>
          </p:cNvPr>
          <p:cNvSpPr/>
          <p:nvPr/>
        </p:nvSpPr>
        <p:spPr>
          <a:xfrm>
            <a:off x="509336" y="474966"/>
            <a:ext cx="2827422" cy="829929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0" bIns="360000" rtlCol="0" anchor="ctr"/>
          <a:lstStyle/>
          <a:p>
            <a:r>
              <a:rPr lang="pt-BR" sz="3600" dirty="0">
                <a:latin typeface="Arial" panose="020B0604020202020204" pitchFamily="34" charset="0"/>
                <a:cs typeface="Arial" panose="020B0604020202020204" pitchFamily="34" charset="0"/>
              </a:rPr>
              <a:t>Perguntas</a:t>
            </a:r>
          </a:p>
        </p:txBody>
      </p:sp>
      <p:sp>
        <p:nvSpPr>
          <p:cNvPr id="19" name="Espaço Reservado para Conteúdo 2">
            <a:extLst>
              <a:ext uri="{FF2B5EF4-FFF2-40B4-BE49-F238E27FC236}">
                <a16:creationId xmlns:a16="http://schemas.microsoft.com/office/drawing/2014/main" id="{E16AFB38-B412-4394-A800-7516C5C462C9}"/>
              </a:ext>
            </a:extLst>
          </p:cNvPr>
          <p:cNvSpPr txBox="1">
            <a:spLocks/>
          </p:cNvSpPr>
          <p:nvPr/>
        </p:nvSpPr>
        <p:spPr>
          <a:xfrm>
            <a:off x="628316" y="2614302"/>
            <a:ext cx="4184984" cy="2116674"/>
          </a:xfrm>
          <a:prstGeom prst="roundRect">
            <a:avLst>
              <a:gd name="adj" fmla="val 0"/>
            </a:avLst>
          </a:prstGeom>
          <a:ln>
            <a:noFill/>
          </a:ln>
        </p:spPr>
        <p:txBody>
          <a:bodyPr vert="horz" lIns="108000" tIns="108000" rIns="108000" bIns="108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Uma Região fortemente dependente das atividades desenvolvidas em Brasília;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Estudantes brancos e pardos com renda baixa que estudam em IES privadas ( de baixo custo);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Estudantes com alta renda estudam na única Universidade Pública da Região</a:t>
            </a:r>
          </a:p>
        </p:txBody>
      </p:sp>
      <p:sp>
        <p:nvSpPr>
          <p:cNvPr id="20" name="Espaço Reservado para Conteúdo 2">
            <a:extLst>
              <a:ext uri="{FF2B5EF4-FFF2-40B4-BE49-F238E27FC236}">
                <a16:creationId xmlns:a16="http://schemas.microsoft.com/office/drawing/2014/main" id="{F7DCD486-167F-4E86-B88F-59652FE294A3}"/>
              </a:ext>
            </a:extLst>
          </p:cNvPr>
          <p:cNvSpPr txBox="1">
            <a:spLocks/>
          </p:cNvSpPr>
          <p:nvPr/>
        </p:nvSpPr>
        <p:spPr>
          <a:xfrm>
            <a:off x="5568615" y="2614302"/>
            <a:ext cx="6204286" cy="2116674"/>
          </a:xfrm>
          <a:prstGeom prst="roundRect">
            <a:avLst>
              <a:gd name="adj" fmla="val 0"/>
            </a:avLst>
          </a:prstGeom>
          <a:ln>
            <a:noFill/>
          </a:ln>
        </p:spPr>
        <p:txBody>
          <a:bodyPr vert="horz" lIns="108000" tIns="108000" rIns="108000" bIns="108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Ensino Médio em escolas públicas, com aproximadamente 80% das matrículas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Educação Superior em IES privadas, com 81% das matrículas;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Cursos nas áreas de desenvolvimento científico, tecnológico e de inovação responderam, em 2019, por 15,5% do total de cursos.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Maior oferta e demanda nas áreas de serviço e administração</a:t>
            </a:r>
          </a:p>
        </p:txBody>
      </p:sp>
      <p:sp>
        <p:nvSpPr>
          <p:cNvPr id="24" name="Espaço Reservado para Conteúdo 2">
            <a:extLst>
              <a:ext uri="{FF2B5EF4-FFF2-40B4-BE49-F238E27FC236}">
                <a16:creationId xmlns:a16="http://schemas.microsoft.com/office/drawing/2014/main" id="{203A1ADA-419D-4A24-8581-165250BAE003}"/>
              </a:ext>
            </a:extLst>
          </p:cNvPr>
          <p:cNvSpPr txBox="1">
            <a:spLocks/>
          </p:cNvSpPr>
          <p:nvPr/>
        </p:nvSpPr>
        <p:spPr>
          <a:xfrm>
            <a:off x="628315" y="5386514"/>
            <a:ext cx="9137985" cy="829929"/>
          </a:xfrm>
          <a:prstGeom prst="roundRect">
            <a:avLst>
              <a:gd name="adj" fmla="val 0"/>
            </a:avLst>
          </a:prstGeom>
          <a:ln>
            <a:noFill/>
          </a:ln>
        </p:spPr>
        <p:txBody>
          <a:bodyPr vert="horz" lIns="108000" tIns="108000" rIns="108000" bIns="108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A economia do </a:t>
            </a: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DF</a:t>
            </a: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 está fortemente relacionada ao setor de Serviços (94,3% do PIB). A indústria representa cerca 5,4%, e o </a:t>
            </a: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setor</a:t>
            </a: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 Agropecuário responde por 0,3% da estrutura produtiva do DF.</a:t>
            </a:r>
          </a:p>
        </p:txBody>
      </p:sp>
      <p:sp>
        <p:nvSpPr>
          <p:cNvPr id="13" name="Gráfico 11">
            <a:extLst>
              <a:ext uri="{FF2B5EF4-FFF2-40B4-BE49-F238E27FC236}">
                <a16:creationId xmlns:a16="http://schemas.microsoft.com/office/drawing/2014/main" id="{9B4D0B00-C921-4949-B2EC-705E64428465}"/>
              </a:ext>
            </a:extLst>
          </p:cNvPr>
          <p:cNvSpPr/>
          <p:nvPr/>
        </p:nvSpPr>
        <p:spPr>
          <a:xfrm>
            <a:off x="970693" y="1767720"/>
            <a:ext cx="512642" cy="647716"/>
          </a:xfrm>
          <a:custGeom>
            <a:avLst/>
            <a:gdLst>
              <a:gd name="connsiteX0" fmla="*/ 1668850 w 1929898"/>
              <a:gd name="connsiteY0" fmla="*/ 1593060 h 2438403"/>
              <a:gd name="connsiteX1" fmla="*/ 1525784 w 1929898"/>
              <a:gd name="connsiteY1" fmla="*/ 1551042 h 2438403"/>
              <a:gd name="connsiteX2" fmla="*/ 1214387 w 1929898"/>
              <a:gd name="connsiteY2" fmla="*/ 1347664 h 2438403"/>
              <a:gd name="connsiteX3" fmla="*/ 1214387 w 1929898"/>
              <a:gd name="connsiteY3" fmla="*/ 1301087 h 2438403"/>
              <a:gd name="connsiteX4" fmla="*/ 1377957 w 1929898"/>
              <a:gd name="connsiteY4" fmla="*/ 1010029 h 2438403"/>
              <a:gd name="connsiteX5" fmla="*/ 1457776 w 1929898"/>
              <a:gd name="connsiteY5" fmla="*/ 916239 h 2438403"/>
              <a:gd name="connsiteX6" fmla="*/ 1457776 w 1929898"/>
              <a:gd name="connsiteY6" fmla="*/ 788096 h 2438403"/>
              <a:gd name="connsiteX7" fmla="*/ 1457712 w 1929898"/>
              <a:gd name="connsiteY7" fmla="*/ 786610 h 2438403"/>
              <a:gd name="connsiteX8" fmla="*/ 1457712 w 1929898"/>
              <a:gd name="connsiteY8" fmla="*/ 624311 h 2438403"/>
              <a:gd name="connsiteX9" fmla="*/ 1487176 w 1929898"/>
              <a:gd name="connsiteY9" fmla="*/ 566843 h 2438403"/>
              <a:gd name="connsiteX10" fmla="*/ 1487176 w 1929898"/>
              <a:gd name="connsiteY10" fmla="*/ 418285 h 2438403"/>
              <a:gd name="connsiteX11" fmla="*/ 1701997 w 1929898"/>
              <a:gd name="connsiteY11" fmla="*/ 381696 h 2438403"/>
              <a:gd name="connsiteX12" fmla="*/ 1765243 w 1929898"/>
              <a:gd name="connsiteY12" fmla="*/ 311897 h 2438403"/>
              <a:gd name="connsiteX13" fmla="*/ 1712347 w 1929898"/>
              <a:gd name="connsiteY13" fmla="*/ 234014 h 2438403"/>
              <a:gd name="connsiteX14" fmla="*/ 987971 w 1929898"/>
              <a:gd name="connsiteY14" fmla="*/ 3598 h 2438403"/>
              <a:gd name="connsiteX15" fmla="*/ 941788 w 1929898"/>
              <a:gd name="connsiteY15" fmla="*/ 3598 h 2438403"/>
              <a:gd name="connsiteX16" fmla="*/ 217411 w 1929898"/>
              <a:gd name="connsiteY16" fmla="*/ 234014 h 2438403"/>
              <a:gd name="connsiteX17" fmla="*/ 164503 w 1929898"/>
              <a:gd name="connsiteY17" fmla="*/ 311897 h 2438403"/>
              <a:gd name="connsiteX18" fmla="*/ 193701 w 1929898"/>
              <a:gd name="connsiteY18" fmla="*/ 366990 h 2438403"/>
              <a:gd name="connsiteX19" fmla="*/ 193701 w 1929898"/>
              <a:gd name="connsiteY19" fmla="*/ 561236 h 2438403"/>
              <a:gd name="connsiteX20" fmla="*/ 191916 w 1929898"/>
              <a:gd name="connsiteY20" fmla="*/ 561236 h 2438403"/>
              <a:gd name="connsiteX21" fmla="*/ 117945 w 1929898"/>
              <a:gd name="connsiteY21" fmla="*/ 635201 h 2438403"/>
              <a:gd name="connsiteX22" fmla="*/ 117945 w 1929898"/>
              <a:gd name="connsiteY22" fmla="*/ 731645 h 2438403"/>
              <a:gd name="connsiteX23" fmla="*/ 70199 w 1929898"/>
              <a:gd name="connsiteY23" fmla="*/ 1011908 h 2438403"/>
              <a:gd name="connsiteX24" fmla="*/ 148558 w 1929898"/>
              <a:gd name="connsiteY24" fmla="*/ 1104758 h 2438403"/>
              <a:gd name="connsiteX25" fmla="*/ 310255 w 1929898"/>
              <a:gd name="connsiteY25" fmla="*/ 1104758 h 2438403"/>
              <a:gd name="connsiteX26" fmla="*/ 388614 w 1929898"/>
              <a:gd name="connsiteY26" fmla="*/ 1011908 h 2438403"/>
              <a:gd name="connsiteX27" fmla="*/ 340868 w 1929898"/>
              <a:gd name="connsiteY27" fmla="*/ 731645 h 2438403"/>
              <a:gd name="connsiteX28" fmla="*/ 340868 w 1929898"/>
              <a:gd name="connsiteY28" fmla="*/ 635201 h 2438403"/>
              <a:gd name="connsiteX29" fmla="*/ 266897 w 1929898"/>
              <a:gd name="connsiteY29" fmla="*/ 561236 h 2438403"/>
              <a:gd name="connsiteX30" fmla="*/ 265138 w 1929898"/>
              <a:gd name="connsiteY30" fmla="*/ 561236 h 2438403"/>
              <a:gd name="connsiteX31" fmla="*/ 265138 w 1929898"/>
              <a:gd name="connsiteY31" fmla="*/ 388046 h 2438403"/>
              <a:gd name="connsiteX32" fmla="*/ 442741 w 1929898"/>
              <a:gd name="connsiteY32" fmla="*/ 418310 h 2438403"/>
              <a:gd name="connsiteX33" fmla="*/ 442741 w 1929898"/>
              <a:gd name="connsiteY33" fmla="*/ 566843 h 2438403"/>
              <a:gd name="connsiteX34" fmla="*/ 472034 w 1929898"/>
              <a:gd name="connsiteY34" fmla="*/ 624190 h 2438403"/>
              <a:gd name="connsiteX35" fmla="*/ 472110 w 1929898"/>
              <a:gd name="connsiteY35" fmla="*/ 788096 h 2438403"/>
              <a:gd name="connsiteX36" fmla="*/ 472110 w 1929898"/>
              <a:gd name="connsiteY36" fmla="*/ 916239 h 2438403"/>
              <a:gd name="connsiteX37" fmla="*/ 551955 w 1929898"/>
              <a:gd name="connsiteY37" fmla="*/ 1010029 h 2438403"/>
              <a:gd name="connsiteX38" fmla="*/ 715340 w 1929898"/>
              <a:gd name="connsiteY38" fmla="*/ 1300960 h 2438403"/>
              <a:gd name="connsiteX39" fmla="*/ 715340 w 1929898"/>
              <a:gd name="connsiteY39" fmla="*/ 1347792 h 2438403"/>
              <a:gd name="connsiteX40" fmla="*/ 404070 w 1929898"/>
              <a:gd name="connsiteY40" fmla="*/ 1551119 h 2438403"/>
              <a:gd name="connsiteX41" fmla="*/ 261067 w 1929898"/>
              <a:gd name="connsiteY41" fmla="*/ 1593086 h 2438403"/>
              <a:gd name="connsiteX42" fmla="*/ 26 w 1929898"/>
              <a:gd name="connsiteY42" fmla="*/ 1941764 h 2438403"/>
              <a:gd name="connsiteX43" fmla="*/ 26 w 1929898"/>
              <a:gd name="connsiteY43" fmla="*/ 2048228 h 2438403"/>
              <a:gd name="connsiteX44" fmla="*/ 35744 w 1929898"/>
              <a:gd name="connsiteY44" fmla="*/ 2083947 h 2438403"/>
              <a:gd name="connsiteX45" fmla="*/ 71463 w 1929898"/>
              <a:gd name="connsiteY45" fmla="*/ 2048228 h 2438403"/>
              <a:gd name="connsiteX46" fmla="*/ 71463 w 1929898"/>
              <a:gd name="connsiteY46" fmla="*/ 1941764 h 2438403"/>
              <a:gd name="connsiteX47" fmla="*/ 281184 w 1929898"/>
              <a:gd name="connsiteY47" fmla="*/ 1661621 h 2438403"/>
              <a:gd name="connsiteX48" fmla="*/ 414439 w 1929898"/>
              <a:gd name="connsiteY48" fmla="*/ 1622505 h 2438403"/>
              <a:gd name="connsiteX49" fmla="*/ 946722 w 1929898"/>
              <a:gd name="connsiteY49" fmla="*/ 1938811 h 2438403"/>
              <a:gd name="connsiteX50" fmla="*/ 983209 w 1929898"/>
              <a:gd name="connsiteY50" fmla="*/ 1938811 h 2438403"/>
              <a:gd name="connsiteX51" fmla="*/ 1515497 w 1929898"/>
              <a:gd name="connsiteY51" fmla="*/ 1622505 h 2438403"/>
              <a:gd name="connsiteX52" fmla="*/ 1648721 w 1929898"/>
              <a:gd name="connsiteY52" fmla="*/ 1661596 h 2438403"/>
              <a:gd name="connsiteX53" fmla="*/ 1858461 w 1929898"/>
              <a:gd name="connsiteY53" fmla="*/ 1941739 h 2438403"/>
              <a:gd name="connsiteX54" fmla="*/ 1858461 w 1929898"/>
              <a:gd name="connsiteY54" fmla="*/ 2286721 h 2438403"/>
              <a:gd name="connsiteX55" fmla="*/ 1778197 w 1929898"/>
              <a:gd name="connsiteY55" fmla="*/ 2366967 h 2438403"/>
              <a:gd name="connsiteX56" fmla="*/ 1620781 w 1929898"/>
              <a:gd name="connsiteY56" fmla="*/ 2366967 h 2438403"/>
              <a:gd name="connsiteX57" fmla="*/ 1620781 w 1929898"/>
              <a:gd name="connsiteY57" fmla="*/ 2213005 h 2438403"/>
              <a:gd name="connsiteX58" fmla="*/ 1585094 w 1929898"/>
              <a:gd name="connsiteY58" fmla="*/ 2177286 h 2438403"/>
              <a:gd name="connsiteX59" fmla="*/ 1549343 w 1929898"/>
              <a:gd name="connsiteY59" fmla="*/ 2213005 h 2438403"/>
              <a:gd name="connsiteX60" fmla="*/ 1549343 w 1929898"/>
              <a:gd name="connsiteY60" fmla="*/ 2366967 h 2438403"/>
              <a:gd name="connsiteX61" fmla="*/ 380403 w 1929898"/>
              <a:gd name="connsiteY61" fmla="*/ 2366967 h 2438403"/>
              <a:gd name="connsiteX62" fmla="*/ 380403 w 1929898"/>
              <a:gd name="connsiteY62" fmla="*/ 2213005 h 2438403"/>
              <a:gd name="connsiteX63" fmla="*/ 344684 w 1929898"/>
              <a:gd name="connsiteY63" fmla="*/ 2177286 h 2438403"/>
              <a:gd name="connsiteX64" fmla="*/ 308966 w 1929898"/>
              <a:gd name="connsiteY64" fmla="*/ 2213005 h 2438403"/>
              <a:gd name="connsiteX65" fmla="*/ 308966 w 1929898"/>
              <a:gd name="connsiteY65" fmla="*/ 2366967 h 2438403"/>
              <a:gd name="connsiteX66" fmla="*/ 151708 w 1929898"/>
              <a:gd name="connsiteY66" fmla="*/ 2366967 h 2438403"/>
              <a:gd name="connsiteX67" fmla="*/ 71438 w 1929898"/>
              <a:gd name="connsiteY67" fmla="*/ 2286721 h 2438403"/>
              <a:gd name="connsiteX68" fmla="*/ 71438 w 1929898"/>
              <a:gd name="connsiteY68" fmla="*/ 2215189 h 2438403"/>
              <a:gd name="connsiteX69" fmla="*/ 35719 w 1929898"/>
              <a:gd name="connsiteY69" fmla="*/ 2179470 h 2438403"/>
              <a:gd name="connsiteX70" fmla="*/ 0 w 1929898"/>
              <a:gd name="connsiteY70" fmla="*/ 2215189 h 2438403"/>
              <a:gd name="connsiteX71" fmla="*/ 0 w 1929898"/>
              <a:gd name="connsiteY71" fmla="*/ 2286721 h 2438403"/>
              <a:gd name="connsiteX72" fmla="*/ 151683 w 1929898"/>
              <a:gd name="connsiteY72" fmla="*/ 2438404 h 2438403"/>
              <a:gd name="connsiteX73" fmla="*/ 1778197 w 1929898"/>
              <a:gd name="connsiteY73" fmla="*/ 2438404 h 2438403"/>
              <a:gd name="connsiteX74" fmla="*/ 1929898 w 1929898"/>
              <a:gd name="connsiteY74" fmla="*/ 2286721 h 2438403"/>
              <a:gd name="connsiteX75" fmla="*/ 1929898 w 1929898"/>
              <a:gd name="connsiteY75" fmla="*/ 1941739 h 2438403"/>
              <a:gd name="connsiteX76" fmla="*/ 1668850 w 1929898"/>
              <a:gd name="connsiteY76" fmla="*/ 1593060 h 2438403"/>
              <a:gd name="connsiteX77" fmla="*/ 1668850 w 1929898"/>
              <a:gd name="connsiteY77" fmla="*/ 1593060 h 2438403"/>
              <a:gd name="connsiteX78" fmla="*/ 310236 w 1929898"/>
              <a:gd name="connsiteY78" fmla="*/ 1033320 h 2438403"/>
              <a:gd name="connsiteX79" fmla="*/ 148558 w 1929898"/>
              <a:gd name="connsiteY79" fmla="*/ 1033320 h 2438403"/>
              <a:gd name="connsiteX80" fmla="*/ 140621 w 1929898"/>
              <a:gd name="connsiteY80" fmla="*/ 1023916 h 2438403"/>
              <a:gd name="connsiteX81" fmla="*/ 183801 w 1929898"/>
              <a:gd name="connsiteY81" fmla="*/ 770361 h 2438403"/>
              <a:gd name="connsiteX82" fmla="*/ 275012 w 1929898"/>
              <a:gd name="connsiteY82" fmla="*/ 770361 h 2438403"/>
              <a:gd name="connsiteX83" fmla="*/ 318192 w 1929898"/>
              <a:gd name="connsiteY83" fmla="*/ 1023891 h 2438403"/>
              <a:gd name="connsiteX84" fmla="*/ 310236 w 1929898"/>
              <a:gd name="connsiteY84" fmla="*/ 1033320 h 2438403"/>
              <a:gd name="connsiteX85" fmla="*/ 310236 w 1929898"/>
              <a:gd name="connsiteY85" fmla="*/ 1033320 h 2438403"/>
              <a:gd name="connsiteX86" fmla="*/ 269430 w 1929898"/>
              <a:gd name="connsiteY86" fmla="*/ 635201 h 2438403"/>
              <a:gd name="connsiteX87" fmla="*/ 269430 w 1929898"/>
              <a:gd name="connsiteY87" fmla="*/ 698949 h 2438403"/>
              <a:gd name="connsiteX88" fmla="*/ 189357 w 1929898"/>
              <a:gd name="connsiteY88" fmla="*/ 698949 h 2438403"/>
              <a:gd name="connsiteX89" fmla="*/ 189357 w 1929898"/>
              <a:gd name="connsiteY89" fmla="*/ 635201 h 2438403"/>
              <a:gd name="connsiteX90" fmla="*/ 191916 w 1929898"/>
              <a:gd name="connsiteY90" fmla="*/ 632674 h 2438403"/>
              <a:gd name="connsiteX91" fmla="*/ 266871 w 1929898"/>
              <a:gd name="connsiteY91" fmla="*/ 632674 h 2438403"/>
              <a:gd name="connsiteX92" fmla="*/ 269430 w 1929898"/>
              <a:gd name="connsiteY92" fmla="*/ 635201 h 2438403"/>
              <a:gd name="connsiteX93" fmla="*/ 269430 w 1929898"/>
              <a:gd name="connsiteY93" fmla="*/ 635201 h 2438403"/>
              <a:gd name="connsiteX94" fmla="*/ 837209 w 1929898"/>
              <a:gd name="connsiteY94" fmla="*/ 1777236 h 2438403"/>
              <a:gd name="connsiteX95" fmla="*/ 851421 w 1929898"/>
              <a:gd name="connsiteY95" fmla="*/ 1799086 h 2438403"/>
              <a:gd name="connsiteX96" fmla="*/ 486766 w 1929898"/>
              <a:gd name="connsiteY96" fmla="*/ 1582392 h 2438403"/>
              <a:gd name="connsiteX97" fmla="*/ 718223 w 1929898"/>
              <a:gd name="connsiteY97" fmla="*/ 1431212 h 2438403"/>
              <a:gd name="connsiteX98" fmla="*/ 837209 w 1929898"/>
              <a:gd name="connsiteY98" fmla="*/ 1777236 h 2438403"/>
              <a:gd name="connsiteX99" fmla="*/ 837209 w 1929898"/>
              <a:gd name="connsiteY99" fmla="*/ 1777236 h 2438403"/>
              <a:gd name="connsiteX100" fmla="*/ 836962 w 1929898"/>
              <a:gd name="connsiteY100" fmla="*/ 1623051 h 2438403"/>
              <a:gd name="connsiteX101" fmla="*/ 1092943 w 1929898"/>
              <a:gd name="connsiteY101" fmla="*/ 1623051 h 2438403"/>
              <a:gd name="connsiteX102" fmla="*/ 1032821 w 1929898"/>
              <a:gd name="connsiteY102" fmla="*/ 1738266 h 2438403"/>
              <a:gd name="connsiteX103" fmla="*/ 964952 w 1929898"/>
              <a:gd name="connsiteY103" fmla="*/ 1842596 h 2438403"/>
              <a:gd name="connsiteX104" fmla="*/ 897084 w 1929898"/>
              <a:gd name="connsiteY104" fmla="*/ 1738266 h 2438403"/>
              <a:gd name="connsiteX105" fmla="*/ 836962 w 1929898"/>
              <a:gd name="connsiteY105" fmla="*/ 1623051 h 2438403"/>
              <a:gd name="connsiteX106" fmla="*/ 836962 w 1929898"/>
              <a:gd name="connsiteY106" fmla="*/ 1623051 h 2438403"/>
              <a:gd name="connsiteX107" fmla="*/ 1092695 w 1929898"/>
              <a:gd name="connsiteY107" fmla="*/ 1777236 h 2438403"/>
              <a:gd name="connsiteX108" fmla="*/ 1211682 w 1929898"/>
              <a:gd name="connsiteY108" fmla="*/ 1431212 h 2438403"/>
              <a:gd name="connsiteX109" fmla="*/ 1443171 w 1929898"/>
              <a:gd name="connsiteY109" fmla="*/ 1582392 h 2438403"/>
              <a:gd name="connsiteX110" fmla="*/ 1078484 w 1929898"/>
              <a:gd name="connsiteY110" fmla="*/ 1799086 h 2438403"/>
              <a:gd name="connsiteX111" fmla="*/ 1092695 w 1929898"/>
              <a:gd name="connsiteY111" fmla="*/ 1777236 h 2438403"/>
              <a:gd name="connsiteX112" fmla="*/ 1301630 w 1929898"/>
              <a:gd name="connsiteY112" fmla="*/ 637608 h 2438403"/>
              <a:gd name="connsiteX113" fmla="*/ 1386275 w 1929898"/>
              <a:gd name="connsiteY113" fmla="*/ 637608 h 2438403"/>
              <a:gd name="connsiteX114" fmla="*/ 1386275 w 1929898"/>
              <a:gd name="connsiteY114" fmla="*/ 752377 h 2438403"/>
              <a:gd name="connsiteX115" fmla="*/ 1344238 w 1929898"/>
              <a:gd name="connsiteY115" fmla="*/ 752377 h 2438403"/>
              <a:gd name="connsiteX116" fmla="*/ 1301630 w 1929898"/>
              <a:gd name="connsiteY116" fmla="*/ 709743 h 2438403"/>
              <a:gd name="connsiteX117" fmla="*/ 1301630 w 1929898"/>
              <a:gd name="connsiteY117" fmla="*/ 637608 h 2438403"/>
              <a:gd name="connsiteX118" fmla="*/ 239071 w 1929898"/>
              <a:gd name="connsiteY118" fmla="*/ 302074 h 2438403"/>
              <a:gd name="connsiteX119" fmla="*/ 963441 w 1929898"/>
              <a:gd name="connsiteY119" fmla="*/ 71664 h 2438403"/>
              <a:gd name="connsiteX120" fmla="*/ 966318 w 1929898"/>
              <a:gd name="connsiteY120" fmla="*/ 71689 h 2438403"/>
              <a:gd name="connsiteX121" fmla="*/ 1690694 w 1929898"/>
              <a:gd name="connsiteY121" fmla="*/ 302074 h 2438403"/>
              <a:gd name="connsiteX122" fmla="*/ 1693996 w 1929898"/>
              <a:gd name="connsiteY122" fmla="*/ 306938 h 2438403"/>
              <a:gd name="connsiteX123" fmla="*/ 1690059 w 1929898"/>
              <a:gd name="connsiteY123" fmla="*/ 311281 h 2438403"/>
              <a:gd name="connsiteX124" fmla="*/ 1450537 w 1929898"/>
              <a:gd name="connsiteY124" fmla="*/ 352054 h 2438403"/>
              <a:gd name="connsiteX125" fmla="*/ 1360621 w 1929898"/>
              <a:gd name="connsiteY125" fmla="*/ 340942 h 2438403"/>
              <a:gd name="connsiteX126" fmla="*/ 1320806 w 1929898"/>
              <a:gd name="connsiteY126" fmla="*/ 372000 h 2438403"/>
              <a:gd name="connsiteX127" fmla="*/ 1351858 w 1929898"/>
              <a:gd name="connsiteY127" fmla="*/ 411833 h 2438403"/>
              <a:gd name="connsiteX128" fmla="*/ 1415739 w 1929898"/>
              <a:gd name="connsiteY128" fmla="*/ 419726 h 2438403"/>
              <a:gd name="connsiteX129" fmla="*/ 1415739 w 1929898"/>
              <a:gd name="connsiteY129" fmla="*/ 566170 h 2438403"/>
              <a:gd name="connsiteX130" fmla="*/ 514179 w 1929898"/>
              <a:gd name="connsiteY130" fmla="*/ 566145 h 2438403"/>
              <a:gd name="connsiteX131" fmla="*/ 514179 w 1929898"/>
              <a:gd name="connsiteY131" fmla="*/ 419726 h 2438403"/>
              <a:gd name="connsiteX132" fmla="*/ 883768 w 1929898"/>
              <a:gd name="connsiteY132" fmla="*/ 373987 h 2438403"/>
              <a:gd name="connsiteX133" fmla="*/ 1045991 w 1929898"/>
              <a:gd name="connsiteY133" fmla="*/ 373987 h 2438403"/>
              <a:gd name="connsiteX134" fmla="*/ 1185863 w 1929898"/>
              <a:gd name="connsiteY134" fmla="*/ 391297 h 2438403"/>
              <a:gd name="connsiteX135" fmla="*/ 1225683 w 1929898"/>
              <a:gd name="connsiteY135" fmla="*/ 360240 h 2438403"/>
              <a:gd name="connsiteX136" fmla="*/ 1194645 w 1929898"/>
              <a:gd name="connsiteY136" fmla="*/ 320406 h 2438403"/>
              <a:gd name="connsiteX137" fmla="*/ 1054773 w 1929898"/>
              <a:gd name="connsiteY137" fmla="*/ 303090 h 2438403"/>
              <a:gd name="connsiteX138" fmla="*/ 875011 w 1929898"/>
              <a:gd name="connsiteY138" fmla="*/ 303090 h 2438403"/>
              <a:gd name="connsiteX139" fmla="*/ 479279 w 1929898"/>
              <a:gd name="connsiteY139" fmla="*/ 352054 h 2438403"/>
              <a:gd name="connsiteX140" fmla="*/ 239713 w 1929898"/>
              <a:gd name="connsiteY140" fmla="*/ 311281 h 2438403"/>
              <a:gd name="connsiteX141" fmla="*/ 235769 w 1929898"/>
              <a:gd name="connsiteY141" fmla="*/ 306938 h 2438403"/>
              <a:gd name="connsiteX142" fmla="*/ 239071 w 1929898"/>
              <a:gd name="connsiteY142" fmla="*/ 302074 h 2438403"/>
              <a:gd name="connsiteX143" fmla="*/ 239071 w 1929898"/>
              <a:gd name="connsiteY143" fmla="*/ 302074 h 2438403"/>
              <a:gd name="connsiteX144" fmla="*/ 543522 w 1929898"/>
              <a:gd name="connsiteY144" fmla="*/ 752377 h 2438403"/>
              <a:gd name="connsiteX145" fmla="*/ 543471 w 1929898"/>
              <a:gd name="connsiteY145" fmla="*/ 637608 h 2438403"/>
              <a:gd name="connsiteX146" fmla="*/ 628275 w 1929898"/>
              <a:gd name="connsiteY146" fmla="*/ 637608 h 2438403"/>
              <a:gd name="connsiteX147" fmla="*/ 628275 w 1929898"/>
              <a:gd name="connsiteY147" fmla="*/ 709743 h 2438403"/>
              <a:gd name="connsiteX148" fmla="*/ 585641 w 1929898"/>
              <a:gd name="connsiteY148" fmla="*/ 752377 h 2438403"/>
              <a:gd name="connsiteX149" fmla="*/ 543522 w 1929898"/>
              <a:gd name="connsiteY149" fmla="*/ 752377 h 2438403"/>
              <a:gd name="connsiteX150" fmla="*/ 622129 w 1929898"/>
              <a:gd name="connsiteY150" fmla="*/ 991645 h 2438403"/>
              <a:gd name="connsiteX151" fmla="*/ 567112 w 1929898"/>
              <a:gd name="connsiteY151" fmla="*/ 939779 h 2438403"/>
              <a:gd name="connsiteX152" fmla="*/ 543547 w 1929898"/>
              <a:gd name="connsiteY152" fmla="*/ 916214 h 2438403"/>
              <a:gd name="connsiteX153" fmla="*/ 543547 w 1929898"/>
              <a:gd name="connsiteY153" fmla="*/ 823815 h 2438403"/>
              <a:gd name="connsiteX154" fmla="*/ 585641 w 1929898"/>
              <a:gd name="connsiteY154" fmla="*/ 823815 h 2438403"/>
              <a:gd name="connsiteX155" fmla="*/ 699713 w 1929898"/>
              <a:gd name="connsiteY155" fmla="*/ 709743 h 2438403"/>
              <a:gd name="connsiteX156" fmla="*/ 699713 w 1929898"/>
              <a:gd name="connsiteY156" fmla="*/ 637608 h 2438403"/>
              <a:gd name="connsiteX157" fmla="*/ 1230192 w 1929898"/>
              <a:gd name="connsiteY157" fmla="*/ 637608 h 2438403"/>
              <a:gd name="connsiteX158" fmla="*/ 1230192 w 1929898"/>
              <a:gd name="connsiteY158" fmla="*/ 709743 h 2438403"/>
              <a:gd name="connsiteX159" fmla="*/ 1344238 w 1929898"/>
              <a:gd name="connsiteY159" fmla="*/ 823815 h 2438403"/>
              <a:gd name="connsiteX160" fmla="*/ 1386338 w 1929898"/>
              <a:gd name="connsiteY160" fmla="*/ 823815 h 2438403"/>
              <a:gd name="connsiteX161" fmla="*/ 1386338 w 1929898"/>
              <a:gd name="connsiteY161" fmla="*/ 916214 h 2438403"/>
              <a:gd name="connsiteX162" fmla="*/ 1362780 w 1929898"/>
              <a:gd name="connsiteY162" fmla="*/ 939779 h 2438403"/>
              <a:gd name="connsiteX163" fmla="*/ 1307725 w 1929898"/>
              <a:gd name="connsiteY163" fmla="*/ 991671 h 2438403"/>
              <a:gd name="connsiteX164" fmla="*/ 964952 w 1929898"/>
              <a:gd name="connsiteY164" fmla="*/ 1313285 h 2438403"/>
              <a:gd name="connsiteX165" fmla="*/ 622129 w 1929898"/>
              <a:gd name="connsiteY165" fmla="*/ 991645 h 2438403"/>
              <a:gd name="connsiteX166" fmla="*/ 622129 w 1929898"/>
              <a:gd name="connsiteY166" fmla="*/ 991645 h 2438403"/>
              <a:gd name="connsiteX167" fmla="*/ 964952 w 1929898"/>
              <a:gd name="connsiteY167" fmla="*/ 1384723 h 2438403"/>
              <a:gd name="connsiteX168" fmla="*/ 1142974 w 1929898"/>
              <a:gd name="connsiteY168" fmla="*/ 1344369 h 2438403"/>
              <a:gd name="connsiteX169" fmla="*/ 1142974 w 1929898"/>
              <a:gd name="connsiteY169" fmla="*/ 1367013 h 2438403"/>
              <a:gd name="connsiteX170" fmla="*/ 1118864 w 1929898"/>
              <a:gd name="connsiteY170" fmla="*/ 1546426 h 2438403"/>
              <a:gd name="connsiteX171" fmla="*/ 811041 w 1929898"/>
              <a:gd name="connsiteY171" fmla="*/ 1546426 h 2438403"/>
              <a:gd name="connsiteX172" fmla="*/ 786930 w 1929898"/>
              <a:gd name="connsiteY172" fmla="*/ 1367013 h 2438403"/>
              <a:gd name="connsiteX173" fmla="*/ 786778 w 1929898"/>
              <a:gd name="connsiteY173" fmla="*/ 1364759 h 2438403"/>
              <a:gd name="connsiteX174" fmla="*/ 786778 w 1929898"/>
              <a:gd name="connsiteY174" fmla="*/ 1364314 h 2438403"/>
              <a:gd name="connsiteX175" fmla="*/ 786778 w 1929898"/>
              <a:gd name="connsiteY175" fmla="*/ 1344293 h 2438403"/>
              <a:gd name="connsiteX176" fmla="*/ 964952 w 1929898"/>
              <a:gd name="connsiteY176" fmla="*/ 1384723 h 2438403"/>
              <a:gd name="connsiteX177" fmla="*/ 964952 w 1929898"/>
              <a:gd name="connsiteY177" fmla="*/ 1384723 h 2438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</a:cxnLst>
            <a:rect l="l" t="t" r="r" b="b"/>
            <a:pathLst>
              <a:path w="1929898" h="2438403">
                <a:moveTo>
                  <a:pt x="1668850" y="1593060"/>
                </a:moveTo>
                <a:lnTo>
                  <a:pt x="1525784" y="1551042"/>
                </a:lnTo>
                <a:lnTo>
                  <a:pt x="1214387" y="1347664"/>
                </a:lnTo>
                <a:lnTo>
                  <a:pt x="1214387" y="1301087"/>
                </a:lnTo>
                <a:cubicBezTo>
                  <a:pt x="1304550" y="1233073"/>
                  <a:pt x="1366463" y="1129135"/>
                  <a:pt x="1377957" y="1010029"/>
                </a:cubicBezTo>
                <a:cubicBezTo>
                  <a:pt x="1423169" y="1002733"/>
                  <a:pt x="1457776" y="963445"/>
                  <a:pt x="1457776" y="916239"/>
                </a:cubicBezTo>
                <a:lnTo>
                  <a:pt x="1457776" y="788096"/>
                </a:lnTo>
                <a:cubicBezTo>
                  <a:pt x="1457776" y="787601"/>
                  <a:pt x="1457712" y="787106"/>
                  <a:pt x="1457712" y="786610"/>
                </a:cubicBezTo>
                <a:lnTo>
                  <a:pt x="1457712" y="624311"/>
                </a:lnTo>
                <a:cubicBezTo>
                  <a:pt x="1475746" y="611414"/>
                  <a:pt x="1487176" y="590408"/>
                  <a:pt x="1487176" y="566843"/>
                </a:cubicBezTo>
                <a:lnTo>
                  <a:pt x="1487176" y="418285"/>
                </a:lnTo>
                <a:lnTo>
                  <a:pt x="1701997" y="381696"/>
                </a:lnTo>
                <a:cubicBezTo>
                  <a:pt x="1737366" y="375670"/>
                  <a:pt x="1762766" y="347616"/>
                  <a:pt x="1765243" y="311897"/>
                </a:cubicBezTo>
                <a:cubicBezTo>
                  <a:pt x="1767720" y="276153"/>
                  <a:pt x="1746447" y="244854"/>
                  <a:pt x="1712347" y="234014"/>
                </a:cubicBezTo>
                <a:lnTo>
                  <a:pt x="987971" y="3598"/>
                </a:lnTo>
                <a:cubicBezTo>
                  <a:pt x="972864" y="-1209"/>
                  <a:pt x="956888" y="-1190"/>
                  <a:pt x="941788" y="3598"/>
                </a:cubicBezTo>
                <a:lnTo>
                  <a:pt x="217411" y="234014"/>
                </a:lnTo>
                <a:cubicBezTo>
                  <a:pt x="183280" y="244854"/>
                  <a:pt x="162027" y="276153"/>
                  <a:pt x="164503" y="311897"/>
                </a:cubicBezTo>
                <a:cubicBezTo>
                  <a:pt x="166091" y="334592"/>
                  <a:pt x="176930" y="354163"/>
                  <a:pt x="193701" y="366990"/>
                </a:cubicBezTo>
                <a:lnTo>
                  <a:pt x="193701" y="561236"/>
                </a:lnTo>
                <a:lnTo>
                  <a:pt x="191916" y="561236"/>
                </a:lnTo>
                <a:cubicBezTo>
                  <a:pt x="151137" y="561236"/>
                  <a:pt x="117945" y="594421"/>
                  <a:pt x="117945" y="635201"/>
                </a:cubicBezTo>
                <a:lnTo>
                  <a:pt x="117945" y="731645"/>
                </a:lnTo>
                <a:lnTo>
                  <a:pt x="70199" y="1011908"/>
                </a:lnTo>
                <a:cubicBezTo>
                  <a:pt x="61938" y="1060403"/>
                  <a:pt x="99270" y="1104758"/>
                  <a:pt x="148558" y="1104758"/>
                </a:cubicBezTo>
                <a:lnTo>
                  <a:pt x="310255" y="1104758"/>
                </a:lnTo>
                <a:cubicBezTo>
                  <a:pt x="359423" y="1104758"/>
                  <a:pt x="396901" y="1060505"/>
                  <a:pt x="388614" y="1011908"/>
                </a:cubicBezTo>
                <a:lnTo>
                  <a:pt x="340868" y="731645"/>
                </a:lnTo>
                <a:lnTo>
                  <a:pt x="340868" y="635201"/>
                </a:lnTo>
                <a:cubicBezTo>
                  <a:pt x="340868" y="594421"/>
                  <a:pt x="307677" y="561236"/>
                  <a:pt x="266897" y="561236"/>
                </a:cubicBezTo>
                <a:lnTo>
                  <a:pt x="265138" y="561236"/>
                </a:lnTo>
                <a:lnTo>
                  <a:pt x="265138" y="388046"/>
                </a:lnTo>
                <a:lnTo>
                  <a:pt x="442741" y="418310"/>
                </a:lnTo>
                <a:lnTo>
                  <a:pt x="442741" y="566843"/>
                </a:lnTo>
                <a:cubicBezTo>
                  <a:pt x="442741" y="590306"/>
                  <a:pt x="454127" y="611268"/>
                  <a:pt x="472034" y="624190"/>
                </a:cubicBezTo>
                <a:lnTo>
                  <a:pt x="472110" y="788096"/>
                </a:lnTo>
                <a:lnTo>
                  <a:pt x="472110" y="916239"/>
                </a:lnTo>
                <a:cubicBezTo>
                  <a:pt x="472110" y="963470"/>
                  <a:pt x="506737" y="1002733"/>
                  <a:pt x="551955" y="1010029"/>
                </a:cubicBezTo>
                <a:cubicBezTo>
                  <a:pt x="563461" y="1129091"/>
                  <a:pt x="625304" y="1232971"/>
                  <a:pt x="715340" y="1300960"/>
                </a:cubicBezTo>
                <a:lnTo>
                  <a:pt x="715340" y="1347792"/>
                </a:lnTo>
                <a:lnTo>
                  <a:pt x="404070" y="1551119"/>
                </a:lnTo>
                <a:lnTo>
                  <a:pt x="261067" y="1593086"/>
                </a:lnTo>
                <a:cubicBezTo>
                  <a:pt x="108052" y="1637980"/>
                  <a:pt x="26" y="1778474"/>
                  <a:pt x="26" y="1941764"/>
                </a:cubicBezTo>
                <a:lnTo>
                  <a:pt x="26" y="2048228"/>
                </a:lnTo>
                <a:cubicBezTo>
                  <a:pt x="26" y="2067945"/>
                  <a:pt x="16002" y="2083947"/>
                  <a:pt x="35744" y="2083947"/>
                </a:cubicBezTo>
                <a:cubicBezTo>
                  <a:pt x="55461" y="2083947"/>
                  <a:pt x="71463" y="2067945"/>
                  <a:pt x="71463" y="2048228"/>
                </a:cubicBezTo>
                <a:lnTo>
                  <a:pt x="71463" y="1941764"/>
                </a:lnTo>
                <a:cubicBezTo>
                  <a:pt x="71463" y="1813056"/>
                  <a:pt x="157709" y="1697861"/>
                  <a:pt x="281184" y="1661621"/>
                </a:cubicBezTo>
                <a:lnTo>
                  <a:pt x="414439" y="1622505"/>
                </a:lnTo>
                <a:lnTo>
                  <a:pt x="946722" y="1938811"/>
                </a:lnTo>
                <a:cubicBezTo>
                  <a:pt x="957510" y="1945212"/>
                  <a:pt x="971823" y="1945562"/>
                  <a:pt x="983209" y="1938811"/>
                </a:cubicBezTo>
                <a:lnTo>
                  <a:pt x="1515497" y="1622505"/>
                </a:lnTo>
                <a:lnTo>
                  <a:pt x="1648721" y="1661596"/>
                </a:lnTo>
                <a:cubicBezTo>
                  <a:pt x="1772228" y="1697861"/>
                  <a:pt x="1858461" y="1813056"/>
                  <a:pt x="1858461" y="1941739"/>
                </a:cubicBezTo>
                <a:lnTo>
                  <a:pt x="1858461" y="2286721"/>
                </a:lnTo>
                <a:cubicBezTo>
                  <a:pt x="1858461" y="2330975"/>
                  <a:pt x="1822457" y="2366967"/>
                  <a:pt x="1778197" y="2366967"/>
                </a:cubicBezTo>
                <a:lnTo>
                  <a:pt x="1620781" y="2366967"/>
                </a:lnTo>
                <a:lnTo>
                  <a:pt x="1620781" y="2213005"/>
                </a:lnTo>
                <a:cubicBezTo>
                  <a:pt x="1620781" y="2193281"/>
                  <a:pt x="1604778" y="2177286"/>
                  <a:pt x="1585094" y="2177286"/>
                </a:cubicBezTo>
                <a:cubicBezTo>
                  <a:pt x="1565345" y="2177286"/>
                  <a:pt x="1549343" y="2193281"/>
                  <a:pt x="1549343" y="2213005"/>
                </a:cubicBezTo>
                <a:lnTo>
                  <a:pt x="1549343" y="2366967"/>
                </a:lnTo>
                <a:lnTo>
                  <a:pt x="380403" y="2366967"/>
                </a:lnTo>
                <a:lnTo>
                  <a:pt x="380403" y="2213005"/>
                </a:lnTo>
                <a:cubicBezTo>
                  <a:pt x="380403" y="2193281"/>
                  <a:pt x="364408" y="2177286"/>
                  <a:pt x="344684" y="2177286"/>
                </a:cubicBezTo>
                <a:cubicBezTo>
                  <a:pt x="324942" y="2177286"/>
                  <a:pt x="308966" y="2193281"/>
                  <a:pt x="308966" y="2213005"/>
                </a:cubicBezTo>
                <a:lnTo>
                  <a:pt x="308966" y="2366967"/>
                </a:lnTo>
                <a:lnTo>
                  <a:pt x="151708" y="2366967"/>
                </a:lnTo>
                <a:cubicBezTo>
                  <a:pt x="107455" y="2366967"/>
                  <a:pt x="71438" y="2330975"/>
                  <a:pt x="71438" y="2286721"/>
                </a:cubicBezTo>
                <a:lnTo>
                  <a:pt x="71438" y="2215189"/>
                </a:lnTo>
                <a:cubicBezTo>
                  <a:pt x="71438" y="2195466"/>
                  <a:pt x="55461" y="2179470"/>
                  <a:pt x="35719" y="2179470"/>
                </a:cubicBezTo>
                <a:cubicBezTo>
                  <a:pt x="16002" y="2179470"/>
                  <a:pt x="0" y="2195466"/>
                  <a:pt x="0" y="2215189"/>
                </a:cubicBezTo>
                <a:lnTo>
                  <a:pt x="0" y="2286721"/>
                </a:lnTo>
                <a:cubicBezTo>
                  <a:pt x="0" y="2370364"/>
                  <a:pt x="68040" y="2438404"/>
                  <a:pt x="151683" y="2438404"/>
                </a:cubicBezTo>
                <a:lnTo>
                  <a:pt x="1778197" y="2438404"/>
                </a:lnTo>
                <a:cubicBezTo>
                  <a:pt x="1861826" y="2438404"/>
                  <a:pt x="1929898" y="2370364"/>
                  <a:pt x="1929898" y="2286721"/>
                </a:cubicBezTo>
                <a:lnTo>
                  <a:pt x="1929898" y="1941739"/>
                </a:lnTo>
                <a:cubicBezTo>
                  <a:pt x="1929898" y="1782297"/>
                  <a:pt x="1825505" y="1639047"/>
                  <a:pt x="1668850" y="1593060"/>
                </a:cubicBezTo>
                <a:lnTo>
                  <a:pt x="1668850" y="1593060"/>
                </a:lnTo>
                <a:close/>
                <a:moveTo>
                  <a:pt x="310236" y="1033320"/>
                </a:moveTo>
                <a:lnTo>
                  <a:pt x="148558" y="1033320"/>
                </a:lnTo>
                <a:cubicBezTo>
                  <a:pt x="143567" y="1033320"/>
                  <a:pt x="139751" y="1028875"/>
                  <a:pt x="140621" y="1023916"/>
                </a:cubicBezTo>
                <a:lnTo>
                  <a:pt x="183801" y="770361"/>
                </a:lnTo>
                <a:lnTo>
                  <a:pt x="275012" y="770361"/>
                </a:lnTo>
                <a:lnTo>
                  <a:pt x="318192" y="1023891"/>
                </a:lnTo>
                <a:cubicBezTo>
                  <a:pt x="319037" y="1028850"/>
                  <a:pt x="315271" y="1033320"/>
                  <a:pt x="310236" y="1033320"/>
                </a:cubicBezTo>
                <a:lnTo>
                  <a:pt x="310236" y="1033320"/>
                </a:lnTo>
                <a:close/>
                <a:moveTo>
                  <a:pt x="269430" y="635201"/>
                </a:moveTo>
                <a:lnTo>
                  <a:pt x="269430" y="698949"/>
                </a:lnTo>
                <a:lnTo>
                  <a:pt x="189357" y="698949"/>
                </a:lnTo>
                <a:lnTo>
                  <a:pt x="189357" y="635201"/>
                </a:lnTo>
                <a:cubicBezTo>
                  <a:pt x="189357" y="633810"/>
                  <a:pt x="190500" y="632674"/>
                  <a:pt x="191916" y="632674"/>
                </a:cubicBezTo>
                <a:lnTo>
                  <a:pt x="266871" y="632674"/>
                </a:lnTo>
                <a:cubicBezTo>
                  <a:pt x="268288" y="632674"/>
                  <a:pt x="269430" y="633810"/>
                  <a:pt x="269430" y="635201"/>
                </a:cubicBezTo>
                <a:lnTo>
                  <a:pt x="269430" y="635201"/>
                </a:lnTo>
                <a:close/>
                <a:moveTo>
                  <a:pt x="837209" y="1777236"/>
                </a:moveTo>
                <a:lnTo>
                  <a:pt x="851421" y="1799086"/>
                </a:lnTo>
                <a:lnTo>
                  <a:pt x="486766" y="1582392"/>
                </a:lnTo>
                <a:lnTo>
                  <a:pt x="718223" y="1431212"/>
                </a:lnTo>
                <a:cubicBezTo>
                  <a:pt x="728713" y="1554363"/>
                  <a:pt x="769315" y="1672880"/>
                  <a:pt x="837209" y="1777236"/>
                </a:cubicBezTo>
                <a:lnTo>
                  <a:pt x="837209" y="1777236"/>
                </a:lnTo>
                <a:close/>
                <a:moveTo>
                  <a:pt x="836962" y="1623051"/>
                </a:moveTo>
                <a:cubicBezTo>
                  <a:pt x="921023" y="1634983"/>
                  <a:pt x="1008831" y="1635002"/>
                  <a:pt x="1092943" y="1623051"/>
                </a:cubicBezTo>
                <a:cubicBezTo>
                  <a:pt x="1076700" y="1663037"/>
                  <a:pt x="1056653" y="1701633"/>
                  <a:pt x="1032821" y="1738266"/>
                </a:cubicBezTo>
                <a:lnTo>
                  <a:pt x="964952" y="1842596"/>
                </a:lnTo>
                <a:lnTo>
                  <a:pt x="897084" y="1738266"/>
                </a:lnTo>
                <a:cubicBezTo>
                  <a:pt x="873252" y="1701633"/>
                  <a:pt x="853205" y="1663037"/>
                  <a:pt x="836962" y="1623051"/>
                </a:cubicBezTo>
                <a:lnTo>
                  <a:pt x="836962" y="1623051"/>
                </a:lnTo>
                <a:close/>
                <a:moveTo>
                  <a:pt x="1092695" y="1777236"/>
                </a:moveTo>
                <a:cubicBezTo>
                  <a:pt x="1160590" y="1672880"/>
                  <a:pt x="1201191" y="1554363"/>
                  <a:pt x="1211682" y="1431212"/>
                </a:cubicBezTo>
                <a:lnTo>
                  <a:pt x="1443171" y="1582392"/>
                </a:lnTo>
                <a:lnTo>
                  <a:pt x="1078484" y="1799086"/>
                </a:lnTo>
                <a:lnTo>
                  <a:pt x="1092695" y="1777236"/>
                </a:lnTo>
                <a:close/>
                <a:moveTo>
                  <a:pt x="1301630" y="637608"/>
                </a:moveTo>
                <a:lnTo>
                  <a:pt x="1386275" y="637608"/>
                </a:lnTo>
                <a:lnTo>
                  <a:pt x="1386275" y="752377"/>
                </a:lnTo>
                <a:lnTo>
                  <a:pt x="1344238" y="752377"/>
                </a:lnTo>
                <a:cubicBezTo>
                  <a:pt x="1320743" y="752377"/>
                  <a:pt x="1301630" y="733257"/>
                  <a:pt x="1301630" y="709743"/>
                </a:cubicBezTo>
                <a:lnTo>
                  <a:pt x="1301630" y="637608"/>
                </a:lnTo>
                <a:close/>
                <a:moveTo>
                  <a:pt x="239071" y="302074"/>
                </a:moveTo>
                <a:lnTo>
                  <a:pt x="963441" y="71664"/>
                </a:lnTo>
                <a:cubicBezTo>
                  <a:pt x="964381" y="71391"/>
                  <a:pt x="965371" y="71365"/>
                  <a:pt x="966318" y="71689"/>
                </a:cubicBezTo>
                <a:lnTo>
                  <a:pt x="1690694" y="302074"/>
                </a:lnTo>
                <a:cubicBezTo>
                  <a:pt x="1692218" y="302569"/>
                  <a:pt x="1694250" y="303216"/>
                  <a:pt x="1693996" y="306938"/>
                </a:cubicBezTo>
                <a:cubicBezTo>
                  <a:pt x="1693742" y="310633"/>
                  <a:pt x="1691583" y="311008"/>
                  <a:pt x="1690059" y="311281"/>
                </a:cubicBezTo>
                <a:lnTo>
                  <a:pt x="1450537" y="352054"/>
                </a:lnTo>
                <a:lnTo>
                  <a:pt x="1360621" y="340942"/>
                </a:lnTo>
                <a:cubicBezTo>
                  <a:pt x="1341063" y="338516"/>
                  <a:pt x="1323219" y="352429"/>
                  <a:pt x="1320806" y="372000"/>
                </a:cubicBezTo>
                <a:cubicBezTo>
                  <a:pt x="1318393" y="391570"/>
                  <a:pt x="1332300" y="409407"/>
                  <a:pt x="1351858" y="411833"/>
                </a:cubicBezTo>
                <a:lnTo>
                  <a:pt x="1415739" y="419726"/>
                </a:lnTo>
                <a:lnTo>
                  <a:pt x="1415739" y="566170"/>
                </a:lnTo>
                <a:lnTo>
                  <a:pt x="514179" y="566145"/>
                </a:lnTo>
                <a:lnTo>
                  <a:pt x="514179" y="419726"/>
                </a:lnTo>
                <a:lnTo>
                  <a:pt x="883768" y="373987"/>
                </a:lnTo>
                <a:cubicBezTo>
                  <a:pt x="937616" y="367339"/>
                  <a:pt x="992188" y="367339"/>
                  <a:pt x="1045991" y="373987"/>
                </a:cubicBezTo>
                <a:lnTo>
                  <a:pt x="1185863" y="391297"/>
                </a:lnTo>
                <a:cubicBezTo>
                  <a:pt x="1205459" y="393729"/>
                  <a:pt x="1223296" y="379810"/>
                  <a:pt x="1225683" y="360240"/>
                </a:cubicBezTo>
                <a:cubicBezTo>
                  <a:pt x="1228160" y="340650"/>
                  <a:pt x="1214215" y="322838"/>
                  <a:pt x="1194645" y="320406"/>
                </a:cubicBezTo>
                <a:lnTo>
                  <a:pt x="1054773" y="303090"/>
                </a:lnTo>
                <a:cubicBezTo>
                  <a:pt x="995140" y="295724"/>
                  <a:pt x="934663" y="295724"/>
                  <a:pt x="875011" y="303090"/>
                </a:cubicBezTo>
                <a:lnTo>
                  <a:pt x="479279" y="352054"/>
                </a:lnTo>
                <a:lnTo>
                  <a:pt x="239713" y="311281"/>
                </a:lnTo>
                <a:cubicBezTo>
                  <a:pt x="238151" y="311008"/>
                  <a:pt x="236042" y="310633"/>
                  <a:pt x="235769" y="306938"/>
                </a:cubicBezTo>
                <a:cubicBezTo>
                  <a:pt x="235522" y="303216"/>
                  <a:pt x="237553" y="302550"/>
                  <a:pt x="239071" y="302074"/>
                </a:cubicBezTo>
                <a:lnTo>
                  <a:pt x="239071" y="302074"/>
                </a:lnTo>
                <a:close/>
                <a:moveTo>
                  <a:pt x="543522" y="752377"/>
                </a:moveTo>
                <a:lnTo>
                  <a:pt x="543471" y="637608"/>
                </a:lnTo>
                <a:lnTo>
                  <a:pt x="628275" y="637608"/>
                </a:lnTo>
                <a:lnTo>
                  <a:pt x="628275" y="709743"/>
                </a:lnTo>
                <a:cubicBezTo>
                  <a:pt x="628275" y="733257"/>
                  <a:pt x="609155" y="752377"/>
                  <a:pt x="585641" y="752377"/>
                </a:cubicBezTo>
                <a:lnTo>
                  <a:pt x="543522" y="752377"/>
                </a:lnTo>
                <a:close/>
                <a:moveTo>
                  <a:pt x="622129" y="991645"/>
                </a:moveTo>
                <a:cubicBezTo>
                  <a:pt x="620294" y="962575"/>
                  <a:pt x="596132" y="939779"/>
                  <a:pt x="567112" y="939779"/>
                </a:cubicBezTo>
                <a:cubicBezTo>
                  <a:pt x="554114" y="939779"/>
                  <a:pt x="543547" y="929212"/>
                  <a:pt x="543547" y="916214"/>
                </a:cubicBezTo>
                <a:lnTo>
                  <a:pt x="543547" y="823815"/>
                </a:lnTo>
                <a:lnTo>
                  <a:pt x="585641" y="823815"/>
                </a:lnTo>
                <a:cubicBezTo>
                  <a:pt x="648519" y="823815"/>
                  <a:pt x="699713" y="772647"/>
                  <a:pt x="699713" y="709743"/>
                </a:cubicBezTo>
                <a:lnTo>
                  <a:pt x="699713" y="637608"/>
                </a:lnTo>
                <a:lnTo>
                  <a:pt x="1230192" y="637608"/>
                </a:lnTo>
                <a:lnTo>
                  <a:pt x="1230192" y="709743"/>
                </a:lnTo>
                <a:cubicBezTo>
                  <a:pt x="1230192" y="772647"/>
                  <a:pt x="1281373" y="823815"/>
                  <a:pt x="1344238" y="823815"/>
                </a:cubicBezTo>
                <a:lnTo>
                  <a:pt x="1386338" y="823815"/>
                </a:lnTo>
                <a:lnTo>
                  <a:pt x="1386338" y="916214"/>
                </a:lnTo>
                <a:cubicBezTo>
                  <a:pt x="1386338" y="929212"/>
                  <a:pt x="1375797" y="939779"/>
                  <a:pt x="1362780" y="939779"/>
                </a:cubicBezTo>
                <a:cubicBezTo>
                  <a:pt x="1333761" y="939779"/>
                  <a:pt x="1309567" y="962575"/>
                  <a:pt x="1307725" y="991671"/>
                </a:cubicBezTo>
                <a:cubicBezTo>
                  <a:pt x="1296422" y="1171998"/>
                  <a:pt x="1145800" y="1313285"/>
                  <a:pt x="964952" y="1313285"/>
                </a:cubicBezTo>
                <a:cubicBezTo>
                  <a:pt x="784104" y="1313285"/>
                  <a:pt x="633514" y="1171998"/>
                  <a:pt x="622129" y="991645"/>
                </a:cubicBezTo>
                <a:lnTo>
                  <a:pt x="622129" y="991645"/>
                </a:lnTo>
                <a:close/>
                <a:moveTo>
                  <a:pt x="964952" y="1384723"/>
                </a:moveTo>
                <a:cubicBezTo>
                  <a:pt x="1028478" y="1384723"/>
                  <a:pt x="1088854" y="1370188"/>
                  <a:pt x="1142974" y="1344369"/>
                </a:cubicBezTo>
                <a:lnTo>
                  <a:pt x="1142974" y="1367013"/>
                </a:lnTo>
                <a:cubicBezTo>
                  <a:pt x="1142974" y="1428087"/>
                  <a:pt x="1134713" y="1488311"/>
                  <a:pt x="1118864" y="1546426"/>
                </a:cubicBezTo>
                <a:cubicBezTo>
                  <a:pt x="1021804" y="1564930"/>
                  <a:pt x="912044" y="1565673"/>
                  <a:pt x="811041" y="1546426"/>
                </a:cubicBezTo>
                <a:cubicBezTo>
                  <a:pt x="795191" y="1488336"/>
                  <a:pt x="786930" y="1428087"/>
                  <a:pt x="786930" y="1367013"/>
                </a:cubicBezTo>
                <a:cubicBezTo>
                  <a:pt x="786930" y="1366245"/>
                  <a:pt x="786828" y="1365502"/>
                  <a:pt x="786778" y="1364759"/>
                </a:cubicBezTo>
                <a:cubicBezTo>
                  <a:pt x="786778" y="1364606"/>
                  <a:pt x="786778" y="1364460"/>
                  <a:pt x="786778" y="1364314"/>
                </a:cubicBezTo>
                <a:lnTo>
                  <a:pt x="786778" y="1344293"/>
                </a:lnTo>
                <a:cubicBezTo>
                  <a:pt x="840930" y="1370163"/>
                  <a:pt x="901351" y="1384723"/>
                  <a:pt x="964952" y="1384723"/>
                </a:cubicBezTo>
                <a:lnTo>
                  <a:pt x="964952" y="1384723"/>
                </a:lnTo>
                <a:close/>
              </a:path>
            </a:pathLst>
          </a:custGeom>
          <a:solidFill>
            <a:srgbClr val="FFFFFF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grpSp>
        <p:nvGrpSpPr>
          <p:cNvPr id="26" name="Gráfico 8">
            <a:extLst>
              <a:ext uri="{FF2B5EF4-FFF2-40B4-BE49-F238E27FC236}">
                <a16:creationId xmlns:a16="http://schemas.microsoft.com/office/drawing/2014/main" id="{49803368-4013-4618-AC9D-F6471EE63708}"/>
              </a:ext>
            </a:extLst>
          </p:cNvPr>
          <p:cNvGrpSpPr/>
          <p:nvPr/>
        </p:nvGrpSpPr>
        <p:grpSpPr>
          <a:xfrm>
            <a:off x="5947216" y="1781175"/>
            <a:ext cx="620810" cy="620810"/>
            <a:chOff x="3657600" y="990600"/>
            <a:chExt cx="4876800" cy="4876800"/>
          </a:xfrm>
          <a:solidFill>
            <a:srgbClr val="FFFFFF"/>
          </a:solidFill>
        </p:grpSpPr>
        <p:sp>
          <p:nvSpPr>
            <p:cNvPr id="27" name="Forma Livre: Forma 26">
              <a:extLst>
                <a:ext uri="{FF2B5EF4-FFF2-40B4-BE49-F238E27FC236}">
                  <a16:creationId xmlns:a16="http://schemas.microsoft.com/office/drawing/2014/main" id="{C19476DD-665A-49EB-8934-8BF6A1C3AB1F}"/>
                </a:ext>
              </a:extLst>
            </p:cNvPr>
            <p:cNvSpPr/>
            <p:nvPr/>
          </p:nvSpPr>
          <p:spPr>
            <a:xfrm>
              <a:off x="8270789" y="3172638"/>
              <a:ext cx="131805" cy="542379"/>
            </a:xfrm>
            <a:custGeom>
              <a:avLst/>
              <a:gdLst>
                <a:gd name="connsiteX0" fmla="*/ 65903 w 131805"/>
                <a:gd name="connsiteY0" fmla="*/ 542379 h 542379"/>
                <a:gd name="connsiteX1" fmla="*/ 0 w 131805"/>
                <a:gd name="connsiteY1" fmla="*/ 476477 h 542379"/>
                <a:gd name="connsiteX2" fmla="*/ 0 w 131805"/>
                <a:gd name="connsiteY2" fmla="*/ 65903 h 542379"/>
                <a:gd name="connsiteX3" fmla="*/ 65903 w 131805"/>
                <a:gd name="connsiteY3" fmla="*/ 0 h 542379"/>
                <a:gd name="connsiteX4" fmla="*/ 131805 w 131805"/>
                <a:gd name="connsiteY4" fmla="*/ 65903 h 542379"/>
                <a:gd name="connsiteX5" fmla="*/ 131805 w 131805"/>
                <a:gd name="connsiteY5" fmla="*/ 476477 h 542379"/>
                <a:gd name="connsiteX6" fmla="*/ 65903 w 131805"/>
                <a:gd name="connsiteY6" fmla="*/ 542379 h 542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1805" h="542379">
                  <a:moveTo>
                    <a:pt x="65903" y="542379"/>
                  </a:moveTo>
                  <a:cubicBezTo>
                    <a:pt x="29505" y="542379"/>
                    <a:pt x="0" y="512875"/>
                    <a:pt x="0" y="476477"/>
                  </a:cubicBezTo>
                  <a:lnTo>
                    <a:pt x="0" y="65903"/>
                  </a:lnTo>
                  <a:cubicBezTo>
                    <a:pt x="0" y="29505"/>
                    <a:pt x="29505" y="0"/>
                    <a:pt x="65903" y="0"/>
                  </a:cubicBezTo>
                  <a:cubicBezTo>
                    <a:pt x="102301" y="0"/>
                    <a:pt x="131805" y="29505"/>
                    <a:pt x="131805" y="65903"/>
                  </a:cubicBezTo>
                  <a:lnTo>
                    <a:pt x="131805" y="476477"/>
                  </a:lnTo>
                  <a:cubicBezTo>
                    <a:pt x="131805" y="512875"/>
                    <a:pt x="102301" y="542379"/>
                    <a:pt x="65903" y="542379"/>
                  </a:cubicBezTo>
                  <a:close/>
                </a:path>
              </a:pathLst>
            </a:custGeom>
            <a:grpFill/>
            <a:ln w="659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8" name="Forma Livre: Forma 27">
              <a:extLst>
                <a:ext uri="{FF2B5EF4-FFF2-40B4-BE49-F238E27FC236}">
                  <a16:creationId xmlns:a16="http://schemas.microsoft.com/office/drawing/2014/main" id="{5416EC01-93EA-4A5E-BBC6-E2EAF68A0DF4}"/>
                </a:ext>
              </a:extLst>
            </p:cNvPr>
            <p:cNvSpPr/>
            <p:nvPr/>
          </p:nvSpPr>
          <p:spPr>
            <a:xfrm>
              <a:off x="3789405" y="2304699"/>
              <a:ext cx="4613189" cy="2927398"/>
            </a:xfrm>
            <a:custGeom>
              <a:avLst/>
              <a:gdLst>
                <a:gd name="connsiteX0" fmla="*/ 4547287 w 4613189"/>
                <a:gd name="connsiteY0" fmla="*/ 2927398 h 2927398"/>
                <a:gd name="connsiteX1" fmla="*/ 65903 w 4613189"/>
                <a:gd name="connsiteY1" fmla="*/ 2927398 h 2927398"/>
                <a:gd name="connsiteX2" fmla="*/ 0 w 4613189"/>
                <a:gd name="connsiteY2" fmla="*/ 2861495 h 2927398"/>
                <a:gd name="connsiteX3" fmla="*/ 0 w 4613189"/>
                <a:gd name="connsiteY3" fmla="*/ 65903 h 2927398"/>
                <a:gd name="connsiteX4" fmla="*/ 65903 w 4613189"/>
                <a:gd name="connsiteY4" fmla="*/ 0 h 2927398"/>
                <a:gd name="connsiteX5" fmla="*/ 409256 w 4613189"/>
                <a:gd name="connsiteY5" fmla="*/ 0 h 2927398"/>
                <a:gd name="connsiteX6" fmla="*/ 475159 w 4613189"/>
                <a:gd name="connsiteY6" fmla="*/ 65903 h 2927398"/>
                <a:gd name="connsiteX7" fmla="*/ 409256 w 4613189"/>
                <a:gd name="connsiteY7" fmla="*/ 131805 h 2927398"/>
                <a:gd name="connsiteX8" fmla="*/ 131805 w 4613189"/>
                <a:gd name="connsiteY8" fmla="*/ 131805 h 2927398"/>
                <a:gd name="connsiteX9" fmla="*/ 131805 w 4613189"/>
                <a:gd name="connsiteY9" fmla="*/ 2795593 h 2927398"/>
                <a:gd name="connsiteX10" fmla="*/ 4481384 w 4613189"/>
                <a:gd name="connsiteY10" fmla="*/ 2795593 h 2927398"/>
                <a:gd name="connsiteX11" fmla="*/ 4481384 w 4613189"/>
                <a:gd name="connsiteY11" fmla="*/ 2414675 h 2927398"/>
                <a:gd name="connsiteX12" fmla="*/ 4547287 w 4613189"/>
                <a:gd name="connsiteY12" fmla="*/ 2348773 h 2927398"/>
                <a:gd name="connsiteX13" fmla="*/ 4613189 w 4613189"/>
                <a:gd name="connsiteY13" fmla="*/ 2414675 h 2927398"/>
                <a:gd name="connsiteX14" fmla="*/ 4613189 w 4613189"/>
                <a:gd name="connsiteY14" fmla="*/ 2861495 h 2927398"/>
                <a:gd name="connsiteX15" fmla="*/ 4547287 w 4613189"/>
                <a:gd name="connsiteY15" fmla="*/ 2927398 h 292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613189" h="2927398">
                  <a:moveTo>
                    <a:pt x="4547287" y="2927398"/>
                  </a:moveTo>
                  <a:lnTo>
                    <a:pt x="65903" y="2927398"/>
                  </a:lnTo>
                  <a:cubicBezTo>
                    <a:pt x="29506" y="2927398"/>
                    <a:pt x="0" y="2897894"/>
                    <a:pt x="0" y="2861495"/>
                  </a:cubicBezTo>
                  <a:lnTo>
                    <a:pt x="0" y="65903"/>
                  </a:lnTo>
                  <a:cubicBezTo>
                    <a:pt x="0" y="29505"/>
                    <a:pt x="29506" y="0"/>
                    <a:pt x="65903" y="0"/>
                  </a:cubicBezTo>
                  <a:lnTo>
                    <a:pt x="409256" y="0"/>
                  </a:lnTo>
                  <a:cubicBezTo>
                    <a:pt x="445653" y="0"/>
                    <a:pt x="475159" y="29505"/>
                    <a:pt x="475159" y="65903"/>
                  </a:cubicBezTo>
                  <a:cubicBezTo>
                    <a:pt x="475159" y="102301"/>
                    <a:pt x="445653" y="131805"/>
                    <a:pt x="409256" y="131805"/>
                  </a:cubicBezTo>
                  <a:lnTo>
                    <a:pt x="131805" y="131805"/>
                  </a:lnTo>
                  <a:lnTo>
                    <a:pt x="131805" y="2795593"/>
                  </a:lnTo>
                  <a:lnTo>
                    <a:pt x="4481384" y="2795593"/>
                  </a:lnTo>
                  <a:lnTo>
                    <a:pt x="4481384" y="2414675"/>
                  </a:lnTo>
                  <a:cubicBezTo>
                    <a:pt x="4481384" y="2378277"/>
                    <a:pt x="4510889" y="2348773"/>
                    <a:pt x="4547287" y="2348773"/>
                  </a:cubicBezTo>
                  <a:cubicBezTo>
                    <a:pt x="4583685" y="2348773"/>
                    <a:pt x="4613189" y="2378277"/>
                    <a:pt x="4613189" y="2414675"/>
                  </a:cubicBezTo>
                  <a:lnTo>
                    <a:pt x="4613189" y="2861495"/>
                  </a:lnTo>
                  <a:cubicBezTo>
                    <a:pt x="4613189" y="2897894"/>
                    <a:pt x="4583685" y="2927398"/>
                    <a:pt x="4547287" y="2927398"/>
                  </a:cubicBezTo>
                  <a:close/>
                </a:path>
              </a:pathLst>
            </a:custGeom>
            <a:grpFill/>
            <a:ln w="659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9" name="Forma Livre: Forma 28">
              <a:extLst>
                <a:ext uri="{FF2B5EF4-FFF2-40B4-BE49-F238E27FC236}">
                  <a16:creationId xmlns:a16="http://schemas.microsoft.com/office/drawing/2014/main" id="{269A7815-BB2F-4BC4-BAB9-A80ACB0B89A6}"/>
                </a:ext>
              </a:extLst>
            </p:cNvPr>
            <p:cNvSpPr/>
            <p:nvPr/>
          </p:nvSpPr>
          <p:spPr>
            <a:xfrm>
              <a:off x="8270789" y="3912725"/>
              <a:ext cx="131805" cy="543038"/>
            </a:xfrm>
            <a:custGeom>
              <a:avLst/>
              <a:gdLst>
                <a:gd name="connsiteX0" fmla="*/ 65903 w 131805"/>
                <a:gd name="connsiteY0" fmla="*/ 543038 h 543038"/>
                <a:gd name="connsiteX1" fmla="*/ 0 w 131805"/>
                <a:gd name="connsiteY1" fmla="*/ 477136 h 543038"/>
                <a:gd name="connsiteX2" fmla="*/ 0 w 131805"/>
                <a:gd name="connsiteY2" fmla="*/ 65903 h 543038"/>
                <a:gd name="connsiteX3" fmla="*/ 65903 w 131805"/>
                <a:gd name="connsiteY3" fmla="*/ 0 h 543038"/>
                <a:gd name="connsiteX4" fmla="*/ 131805 w 131805"/>
                <a:gd name="connsiteY4" fmla="*/ 65903 h 543038"/>
                <a:gd name="connsiteX5" fmla="*/ 131805 w 131805"/>
                <a:gd name="connsiteY5" fmla="*/ 477136 h 543038"/>
                <a:gd name="connsiteX6" fmla="*/ 65903 w 131805"/>
                <a:gd name="connsiteY6" fmla="*/ 543038 h 543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1805" h="543038">
                  <a:moveTo>
                    <a:pt x="65903" y="543038"/>
                  </a:moveTo>
                  <a:cubicBezTo>
                    <a:pt x="29505" y="543038"/>
                    <a:pt x="0" y="513534"/>
                    <a:pt x="0" y="477136"/>
                  </a:cubicBezTo>
                  <a:lnTo>
                    <a:pt x="0" y="65903"/>
                  </a:lnTo>
                  <a:cubicBezTo>
                    <a:pt x="0" y="29505"/>
                    <a:pt x="29505" y="0"/>
                    <a:pt x="65903" y="0"/>
                  </a:cubicBezTo>
                  <a:cubicBezTo>
                    <a:pt x="102301" y="0"/>
                    <a:pt x="131805" y="29505"/>
                    <a:pt x="131805" y="65903"/>
                  </a:cubicBezTo>
                  <a:lnTo>
                    <a:pt x="131805" y="477136"/>
                  </a:lnTo>
                  <a:cubicBezTo>
                    <a:pt x="131805" y="513534"/>
                    <a:pt x="102301" y="543038"/>
                    <a:pt x="65903" y="543038"/>
                  </a:cubicBezTo>
                  <a:close/>
                </a:path>
              </a:pathLst>
            </a:custGeom>
            <a:grpFill/>
            <a:ln w="659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0" name="Forma Livre: Forma 29">
              <a:extLst>
                <a:ext uri="{FF2B5EF4-FFF2-40B4-BE49-F238E27FC236}">
                  <a16:creationId xmlns:a16="http://schemas.microsoft.com/office/drawing/2014/main" id="{8EDD3341-FBD5-4121-A994-3686DC056793}"/>
                </a:ext>
              </a:extLst>
            </p:cNvPr>
            <p:cNvSpPr/>
            <p:nvPr/>
          </p:nvSpPr>
          <p:spPr>
            <a:xfrm>
              <a:off x="7927436" y="2304699"/>
              <a:ext cx="475158" cy="670230"/>
            </a:xfrm>
            <a:custGeom>
              <a:avLst/>
              <a:gdLst>
                <a:gd name="connsiteX0" fmla="*/ 409256 w 475158"/>
                <a:gd name="connsiteY0" fmla="*/ 670231 h 670230"/>
                <a:gd name="connsiteX1" fmla="*/ 343353 w 475158"/>
                <a:gd name="connsiteY1" fmla="*/ 604328 h 670230"/>
                <a:gd name="connsiteX2" fmla="*/ 343353 w 475158"/>
                <a:gd name="connsiteY2" fmla="*/ 131805 h 670230"/>
                <a:gd name="connsiteX3" fmla="*/ 65903 w 475158"/>
                <a:gd name="connsiteY3" fmla="*/ 131805 h 670230"/>
                <a:gd name="connsiteX4" fmla="*/ 0 w 475158"/>
                <a:gd name="connsiteY4" fmla="*/ 65903 h 670230"/>
                <a:gd name="connsiteX5" fmla="*/ 65903 w 475158"/>
                <a:gd name="connsiteY5" fmla="*/ 0 h 670230"/>
                <a:gd name="connsiteX6" fmla="*/ 409256 w 475158"/>
                <a:gd name="connsiteY6" fmla="*/ 0 h 670230"/>
                <a:gd name="connsiteX7" fmla="*/ 475158 w 475158"/>
                <a:gd name="connsiteY7" fmla="*/ 65903 h 670230"/>
                <a:gd name="connsiteX8" fmla="*/ 475158 w 475158"/>
                <a:gd name="connsiteY8" fmla="*/ 604328 h 670230"/>
                <a:gd name="connsiteX9" fmla="*/ 409256 w 475158"/>
                <a:gd name="connsiteY9" fmla="*/ 670231 h 670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5158" h="670230">
                  <a:moveTo>
                    <a:pt x="409256" y="670231"/>
                  </a:moveTo>
                  <a:cubicBezTo>
                    <a:pt x="372858" y="670231"/>
                    <a:pt x="343353" y="640726"/>
                    <a:pt x="343353" y="604328"/>
                  </a:cubicBezTo>
                  <a:lnTo>
                    <a:pt x="343353" y="131805"/>
                  </a:lnTo>
                  <a:lnTo>
                    <a:pt x="65903" y="131805"/>
                  </a:lnTo>
                  <a:cubicBezTo>
                    <a:pt x="29505" y="131805"/>
                    <a:pt x="0" y="102301"/>
                    <a:pt x="0" y="65903"/>
                  </a:cubicBezTo>
                  <a:cubicBezTo>
                    <a:pt x="0" y="29505"/>
                    <a:pt x="29505" y="0"/>
                    <a:pt x="65903" y="0"/>
                  </a:cubicBezTo>
                  <a:lnTo>
                    <a:pt x="409256" y="0"/>
                  </a:lnTo>
                  <a:cubicBezTo>
                    <a:pt x="445654" y="0"/>
                    <a:pt x="475158" y="29505"/>
                    <a:pt x="475158" y="65903"/>
                  </a:cubicBezTo>
                  <a:lnTo>
                    <a:pt x="475158" y="604328"/>
                  </a:lnTo>
                  <a:cubicBezTo>
                    <a:pt x="475158" y="640726"/>
                    <a:pt x="445654" y="670231"/>
                    <a:pt x="409256" y="670231"/>
                  </a:cubicBezTo>
                  <a:close/>
                </a:path>
              </a:pathLst>
            </a:custGeom>
            <a:grpFill/>
            <a:ln w="659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2" name="Forma Livre: Forma 31">
              <a:extLst>
                <a:ext uri="{FF2B5EF4-FFF2-40B4-BE49-F238E27FC236}">
                  <a16:creationId xmlns:a16="http://schemas.microsoft.com/office/drawing/2014/main" id="{1012C52F-8420-4946-B989-4DA80C5F414F}"/>
                </a:ext>
              </a:extLst>
            </p:cNvPr>
            <p:cNvSpPr/>
            <p:nvPr/>
          </p:nvSpPr>
          <p:spPr>
            <a:xfrm>
              <a:off x="4132428" y="1987773"/>
              <a:ext cx="3927471" cy="2884495"/>
            </a:xfrm>
            <a:custGeom>
              <a:avLst/>
              <a:gdLst>
                <a:gd name="connsiteX0" fmla="*/ 3861569 w 3927471"/>
                <a:gd name="connsiteY0" fmla="*/ 2884496 h 2884495"/>
                <a:gd name="connsiteX1" fmla="*/ 65903 w 3927471"/>
                <a:gd name="connsiteY1" fmla="*/ 2884496 h 2884495"/>
                <a:gd name="connsiteX2" fmla="*/ 0 w 3927471"/>
                <a:gd name="connsiteY2" fmla="*/ 2818593 h 2884495"/>
                <a:gd name="connsiteX3" fmla="*/ 0 w 3927471"/>
                <a:gd name="connsiteY3" fmla="*/ 65903 h 2884495"/>
                <a:gd name="connsiteX4" fmla="*/ 65903 w 3927471"/>
                <a:gd name="connsiteY4" fmla="*/ 0 h 2884495"/>
                <a:gd name="connsiteX5" fmla="*/ 414198 w 3927471"/>
                <a:gd name="connsiteY5" fmla="*/ 0 h 2884495"/>
                <a:gd name="connsiteX6" fmla="*/ 480101 w 3927471"/>
                <a:gd name="connsiteY6" fmla="*/ 65903 h 2884495"/>
                <a:gd name="connsiteX7" fmla="*/ 414198 w 3927471"/>
                <a:gd name="connsiteY7" fmla="*/ 131805 h 2884495"/>
                <a:gd name="connsiteX8" fmla="*/ 131805 w 3927471"/>
                <a:gd name="connsiteY8" fmla="*/ 131805 h 2884495"/>
                <a:gd name="connsiteX9" fmla="*/ 131805 w 3927471"/>
                <a:gd name="connsiteY9" fmla="*/ 2752690 h 2884495"/>
                <a:gd name="connsiteX10" fmla="*/ 3795666 w 3927471"/>
                <a:gd name="connsiteY10" fmla="*/ 2752690 h 2884495"/>
                <a:gd name="connsiteX11" fmla="*/ 3795666 w 3927471"/>
                <a:gd name="connsiteY11" fmla="*/ 131805 h 2884495"/>
                <a:gd name="connsiteX12" fmla="*/ 3512944 w 3927471"/>
                <a:gd name="connsiteY12" fmla="*/ 131805 h 2884495"/>
                <a:gd name="connsiteX13" fmla="*/ 3447041 w 3927471"/>
                <a:gd name="connsiteY13" fmla="*/ 65903 h 2884495"/>
                <a:gd name="connsiteX14" fmla="*/ 3512944 w 3927471"/>
                <a:gd name="connsiteY14" fmla="*/ 0 h 2884495"/>
                <a:gd name="connsiteX15" fmla="*/ 3861569 w 3927471"/>
                <a:gd name="connsiteY15" fmla="*/ 0 h 2884495"/>
                <a:gd name="connsiteX16" fmla="*/ 3927472 w 3927471"/>
                <a:gd name="connsiteY16" fmla="*/ 65903 h 2884495"/>
                <a:gd name="connsiteX17" fmla="*/ 3927472 w 3927471"/>
                <a:gd name="connsiteY17" fmla="*/ 2818593 h 2884495"/>
                <a:gd name="connsiteX18" fmla="*/ 3861569 w 3927471"/>
                <a:gd name="connsiteY18" fmla="*/ 2884496 h 2884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927471" h="2884495">
                  <a:moveTo>
                    <a:pt x="3861569" y="2884496"/>
                  </a:moveTo>
                  <a:lnTo>
                    <a:pt x="65903" y="2884496"/>
                  </a:lnTo>
                  <a:cubicBezTo>
                    <a:pt x="29506" y="2884496"/>
                    <a:pt x="0" y="2854991"/>
                    <a:pt x="0" y="2818593"/>
                  </a:cubicBezTo>
                  <a:lnTo>
                    <a:pt x="0" y="65903"/>
                  </a:lnTo>
                  <a:cubicBezTo>
                    <a:pt x="0" y="29505"/>
                    <a:pt x="29506" y="0"/>
                    <a:pt x="65903" y="0"/>
                  </a:cubicBezTo>
                  <a:lnTo>
                    <a:pt x="414198" y="0"/>
                  </a:lnTo>
                  <a:cubicBezTo>
                    <a:pt x="450597" y="0"/>
                    <a:pt x="480101" y="29505"/>
                    <a:pt x="480101" y="65903"/>
                  </a:cubicBezTo>
                  <a:cubicBezTo>
                    <a:pt x="480101" y="102301"/>
                    <a:pt x="450597" y="131805"/>
                    <a:pt x="414198" y="131805"/>
                  </a:cubicBezTo>
                  <a:lnTo>
                    <a:pt x="131805" y="131805"/>
                  </a:lnTo>
                  <a:lnTo>
                    <a:pt x="131805" y="2752690"/>
                  </a:lnTo>
                  <a:lnTo>
                    <a:pt x="3795666" y="2752690"/>
                  </a:lnTo>
                  <a:lnTo>
                    <a:pt x="3795666" y="131805"/>
                  </a:lnTo>
                  <a:lnTo>
                    <a:pt x="3512944" y="131805"/>
                  </a:lnTo>
                  <a:cubicBezTo>
                    <a:pt x="3476546" y="131805"/>
                    <a:pt x="3447041" y="102301"/>
                    <a:pt x="3447041" y="65903"/>
                  </a:cubicBezTo>
                  <a:cubicBezTo>
                    <a:pt x="3447041" y="29505"/>
                    <a:pt x="3476546" y="0"/>
                    <a:pt x="3512944" y="0"/>
                  </a:cubicBezTo>
                  <a:lnTo>
                    <a:pt x="3861569" y="0"/>
                  </a:lnTo>
                  <a:cubicBezTo>
                    <a:pt x="3897967" y="0"/>
                    <a:pt x="3927472" y="29505"/>
                    <a:pt x="3927472" y="65903"/>
                  </a:cubicBezTo>
                  <a:lnTo>
                    <a:pt x="3927472" y="2818593"/>
                  </a:lnTo>
                  <a:cubicBezTo>
                    <a:pt x="3927472" y="2854991"/>
                    <a:pt x="3897967" y="2884496"/>
                    <a:pt x="3861569" y="2884496"/>
                  </a:cubicBezTo>
                  <a:close/>
                </a:path>
              </a:pathLst>
            </a:custGeom>
            <a:grpFill/>
            <a:ln w="659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3" name="Forma Livre: Forma 32">
              <a:extLst>
                <a:ext uri="{FF2B5EF4-FFF2-40B4-BE49-F238E27FC236}">
                  <a16:creationId xmlns:a16="http://schemas.microsoft.com/office/drawing/2014/main" id="{CCF8E759-12CA-49C0-896A-018D2641FCC4}"/>
                </a:ext>
              </a:extLst>
            </p:cNvPr>
            <p:cNvSpPr/>
            <p:nvPr/>
          </p:nvSpPr>
          <p:spPr>
            <a:xfrm>
              <a:off x="6030097" y="1757439"/>
              <a:ext cx="1680980" cy="3115423"/>
            </a:xfrm>
            <a:custGeom>
              <a:avLst/>
              <a:gdLst>
                <a:gd name="connsiteX0" fmla="*/ 65903 w 1680980"/>
                <a:gd name="connsiteY0" fmla="*/ 3115423 h 3115423"/>
                <a:gd name="connsiteX1" fmla="*/ 0 w 1680980"/>
                <a:gd name="connsiteY1" fmla="*/ 3049521 h 3115423"/>
                <a:gd name="connsiteX2" fmla="*/ 0 w 1680980"/>
                <a:gd name="connsiteY2" fmla="*/ 612900 h 3115423"/>
                <a:gd name="connsiteX3" fmla="*/ 18321 w 1680980"/>
                <a:gd name="connsiteY3" fmla="*/ 567295 h 3115423"/>
                <a:gd name="connsiteX4" fmla="*/ 1617120 w 1680980"/>
                <a:gd name="connsiteY4" fmla="*/ 1784 h 3115423"/>
                <a:gd name="connsiteX5" fmla="*/ 1680980 w 1680980"/>
                <a:gd name="connsiteY5" fmla="*/ 67687 h 3115423"/>
                <a:gd name="connsiteX6" fmla="*/ 1680980 w 1680980"/>
                <a:gd name="connsiteY6" fmla="*/ 2666692 h 3115423"/>
                <a:gd name="connsiteX7" fmla="*/ 1615078 w 1680980"/>
                <a:gd name="connsiteY7" fmla="*/ 2732594 h 3115423"/>
                <a:gd name="connsiteX8" fmla="*/ 1549175 w 1680980"/>
                <a:gd name="connsiteY8" fmla="*/ 2666692 h 3115423"/>
                <a:gd name="connsiteX9" fmla="*/ 1549175 w 1680980"/>
                <a:gd name="connsiteY9" fmla="*/ 132140 h 3115423"/>
                <a:gd name="connsiteX10" fmla="*/ 131805 w 1680980"/>
                <a:gd name="connsiteY10" fmla="*/ 639591 h 3115423"/>
                <a:gd name="connsiteX11" fmla="*/ 131805 w 1680980"/>
                <a:gd name="connsiteY11" fmla="*/ 3049521 h 3115423"/>
                <a:gd name="connsiteX12" fmla="*/ 65903 w 1680980"/>
                <a:gd name="connsiteY12" fmla="*/ 3115423 h 3115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80980" h="3115423">
                  <a:moveTo>
                    <a:pt x="65903" y="3115423"/>
                  </a:moveTo>
                  <a:cubicBezTo>
                    <a:pt x="29505" y="3115423"/>
                    <a:pt x="0" y="3085919"/>
                    <a:pt x="0" y="3049521"/>
                  </a:cubicBezTo>
                  <a:lnTo>
                    <a:pt x="0" y="612900"/>
                  </a:lnTo>
                  <a:cubicBezTo>
                    <a:pt x="0" y="595904"/>
                    <a:pt x="6564" y="579566"/>
                    <a:pt x="18321" y="567295"/>
                  </a:cubicBezTo>
                  <a:cubicBezTo>
                    <a:pt x="408597" y="159885"/>
                    <a:pt x="916377" y="-20161"/>
                    <a:pt x="1617120" y="1784"/>
                  </a:cubicBezTo>
                  <a:cubicBezTo>
                    <a:pt x="1652715" y="2891"/>
                    <a:pt x="1681000" y="32073"/>
                    <a:pt x="1680980" y="67687"/>
                  </a:cubicBezTo>
                  <a:lnTo>
                    <a:pt x="1680980" y="2666692"/>
                  </a:lnTo>
                  <a:cubicBezTo>
                    <a:pt x="1680980" y="2703090"/>
                    <a:pt x="1651476" y="2732594"/>
                    <a:pt x="1615078" y="2732594"/>
                  </a:cubicBezTo>
                  <a:cubicBezTo>
                    <a:pt x="1578680" y="2732594"/>
                    <a:pt x="1549175" y="2703090"/>
                    <a:pt x="1549175" y="2666692"/>
                  </a:cubicBezTo>
                  <a:lnTo>
                    <a:pt x="1549175" y="132140"/>
                  </a:lnTo>
                  <a:cubicBezTo>
                    <a:pt x="932062" y="124693"/>
                    <a:pt x="480233" y="286550"/>
                    <a:pt x="131805" y="639591"/>
                  </a:cubicBezTo>
                  <a:lnTo>
                    <a:pt x="131805" y="3049521"/>
                  </a:lnTo>
                  <a:cubicBezTo>
                    <a:pt x="131805" y="3085919"/>
                    <a:pt x="102301" y="3115423"/>
                    <a:pt x="65903" y="3115423"/>
                  </a:cubicBezTo>
                  <a:close/>
                </a:path>
              </a:pathLst>
            </a:custGeom>
            <a:grpFill/>
            <a:ln w="659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4" name="Forma Livre: Forma 33">
              <a:extLst>
                <a:ext uri="{FF2B5EF4-FFF2-40B4-BE49-F238E27FC236}">
                  <a16:creationId xmlns:a16="http://schemas.microsoft.com/office/drawing/2014/main" id="{76552ADD-14D5-4DCA-B4AB-9DD9665CE781}"/>
                </a:ext>
              </a:extLst>
            </p:cNvPr>
            <p:cNvSpPr/>
            <p:nvPr/>
          </p:nvSpPr>
          <p:spPr>
            <a:xfrm>
              <a:off x="4480263" y="1757468"/>
              <a:ext cx="1681639" cy="3115394"/>
            </a:xfrm>
            <a:custGeom>
              <a:avLst/>
              <a:gdLst>
                <a:gd name="connsiteX0" fmla="*/ 1615737 w 1681639"/>
                <a:gd name="connsiteY0" fmla="*/ 3115394 h 3115394"/>
                <a:gd name="connsiteX1" fmla="*/ 1549834 w 1681639"/>
                <a:gd name="connsiteY1" fmla="*/ 3049492 h 3115394"/>
                <a:gd name="connsiteX2" fmla="*/ 1549834 w 1681639"/>
                <a:gd name="connsiteY2" fmla="*/ 639627 h 3115394"/>
                <a:gd name="connsiteX3" fmla="*/ 131805 w 1681639"/>
                <a:gd name="connsiteY3" fmla="*/ 132176 h 3115394"/>
                <a:gd name="connsiteX4" fmla="*/ 131805 w 1681639"/>
                <a:gd name="connsiteY4" fmla="*/ 2666663 h 3115394"/>
                <a:gd name="connsiteX5" fmla="*/ 65903 w 1681639"/>
                <a:gd name="connsiteY5" fmla="*/ 2732565 h 3115394"/>
                <a:gd name="connsiteX6" fmla="*/ 0 w 1681639"/>
                <a:gd name="connsiteY6" fmla="*/ 2666663 h 3115394"/>
                <a:gd name="connsiteX7" fmla="*/ 0 w 1681639"/>
                <a:gd name="connsiteY7" fmla="*/ 67658 h 3115394"/>
                <a:gd name="connsiteX8" fmla="*/ 63926 w 1681639"/>
                <a:gd name="connsiteY8" fmla="*/ 1755 h 3115394"/>
                <a:gd name="connsiteX9" fmla="*/ 1663318 w 1681639"/>
                <a:gd name="connsiteY9" fmla="*/ 567266 h 3115394"/>
                <a:gd name="connsiteX10" fmla="*/ 1681639 w 1681639"/>
                <a:gd name="connsiteY10" fmla="*/ 612871 h 3115394"/>
                <a:gd name="connsiteX11" fmla="*/ 1681639 w 1681639"/>
                <a:gd name="connsiteY11" fmla="*/ 3049492 h 3115394"/>
                <a:gd name="connsiteX12" fmla="*/ 1615737 w 1681639"/>
                <a:gd name="connsiteY12" fmla="*/ 3115394 h 3115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81639" h="3115394">
                  <a:moveTo>
                    <a:pt x="1615737" y="3115394"/>
                  </a:moveTo>
                  <a:cubicBezTo>
                    <a:pt x="1579339" y="3115394"/>
                    <a:pt x="1549834" y="3085890"/>
                    <a:pt x="1549834" y="3049492"/>
                  </a:cubicBezTo>
                  <a:lnTo>
                    <a:pt x="1549834" y="639627"/>
                  </a:lnTo>
                  <a:cubicBezTo>
                    <a:pt x="1201011" y="286455"/>
                    <a:pt x="747600" y="122818"/>
                    <a:pt x="131805" y="132176"/>
                  </a:cubicBezTo>
                  <a:lnTo>
                    <a:pt x="131805" y="2666663"/>
                  </a:lnTo>
                  <a:cubicBezTo>
                    <a:pt x="131805" y="2703061"/>
                    <a:pt x="102301" y="2732565"/>
                    <a:pt x="65903" y="2732565"/>
                  </a:cubicBezTo>
                  <a:cubicBezTo>
                    <a:pt x="29505" y="2732565"/>
                    <a:pt x="0" y="2703061"/>
                    <a:pt x="0" y="2666663"/>
                  </a:cubicBezTo>
                  <a:lnTo>
                    <a:pt x="0" y="67658"/>
                  </a:lnTo>
                  <a:cubicBezTo>
                    <a:pt x="-13" y="32018"/>
                    <a:pt x="28305" y="2823"/>
                    <a:pt x="63926" y="1755"/>
                  </a:cubicBezTo>
                  <a:cubicBezTo>
                    <a:pt x="764274" y="-19993"/>
                    <a:pt x="1272515" y="159921"/>
                    <a:pt x="1663318" y="567266"/>
                  </a:cubicBezTo>
                  <a:cubicBezTo>
                    <a:pt x="1675075" y="579537"/>
                    <a:pt x="1681639" y="595875"/>
                    <a:pt x="1681639" y="612871"/>
                  </a:cubicBezTo>
                  <a:lnTo>
                    <a:pt x="1681639" y="3049492"/>
                  </a:lnTo>
                  <a:cubicBezTo>
                    <a:pt x="1681639" y="3085890"/>
                    <a:pt x="1652135" y="3115394"/>
                    <a:pt x="1615737" y="3115394"/>
                  </a:cubicBezTo>
                  <a:close/>
                </a:path>
              </a:pathLst>
            </a:custGeom>
            <a:grpFill/>
            <a:ln w="659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5" name="Forma Livre: Forma 34">
              <a:extLst>
                <a:ext uri="{FF2B5EF4-FFF2-40B4-BE49-F238E27FC236}">
                  <a16:creationId xmlns:a16="http://schemas.microsoft.com/office/drawing/2014/main" id="{5A16C08A-4D74-4F8A-9056-557ED1CD93C0}"/>
                </a:ext>
              </a:extLst>
            </p:cNvPr>
            <p:cNvSpPr/>
            <p:nvPr/>
          </p:nvSpPr>
          <p:spPr>
            <a:xfrm>
              <a:off x="6029760" y="4357969"/>
              <a:ext cx="1681311" cy="515025"/>
            </a:xfrm>
            <a:custGeom>
              <a:avLst/>
              <a:gdLst>
                <a:gd name="connsiteX0" fmla="*/ 66240 w 1681311"/>
                <a:gd name="connsiteY0" fmla="*/ 515024 h 515025"/>
                <a:gd name="connsiteX1" fmla="*/ 1 w 1681311"/>
                <a:gd name="connsiteY1" fmla="*/ 449458 h 515025"/>
                <a:gd name="connsiteX2" fmla="*/ 37177 w 1681311"/>
                <a:gd name="connsiteY2" fmla="*/ 389809 h 515025"/>
                <a:gd name="connsiteX3" fmla="*/ 1607177 w 1681311"/>
                <a:gd name="connsiteY3" fmla="*/ 522 h 515025"/>
                <a:gd name="connsiteX4" fmla="*/ 1680790 w 1681311"/>
                <a:gd name="connsiteY4" fmla="*/ 57686 h 515025"/>
                <a:gd name="connsiteX5" fmla="*/ 1624311 w 1681311"/>
                <a:gd name="connsiteY5" fmla="*/ 131207 h 515025"/>
                <a:gd name="connsiteX6" fmla="*/ 95369 w 1681311"/>
                <a:gd name="connsiteY6" fmla="*/ 508236 h 515025"/>
                <a:gd name="connsiteX7" fmla="*/ 66240 w 1681311"/>
                <a:gd name="connsiteY7" fmla="*/ 515024 h 515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81311" h="515025">
                  <a:moveTo>
                    <a:pt x="66240" y="515024"/>
                  </a:moveTo>
                  <a:cubicBezTo>
                    <a:pt x="29842" y="515209"/>
                    <a:pt x="185" y="485856"/>
                    <a:pt x="1" y="449458"/>
                  </a:cubicBezTo>
                  <a:cubicBezTo>
                    <a:pt x="-131" y="424079"/>
                    <a:pt x="14328" y="400874"/>
                    <a:pt x="37177" y="389809"/>
                  </a:cubicBezTo>
                  <a:cubicBezTo>
                    <a:pt x="544627" y="141685"/>
                    <a:pt x="1564076" y="6189"/>
                    <a:pt x="1607177" y="522"/>
                  </a:cubicBezTo>
                  <a:cubicBezTo>
                    <a:pt x="1643291" y="-4019"/>
                    <a:pt x="1676243" y="21571"/>
                    <a:pt x="1680790" y="57686"/>
                  </a:cubicBezTo>
                  <a:cubicBezTo>
                    <a:pt x="1685298" y="93530"/>
                    <a:pt x="1660103" y="126324"/>
                    <a:pt x="1624311" y="131207"/>
                  </a:cubicBezTo>
                  <a:cubicBezTo>
                    <a:pt x="1613899" y="132591"/>
                    <a:pt x="583049" y="269603"/>
                    <a:pt x="95369" y="508236"/>
                  </a:cubicBezTo>
                  <a:cubicBezTo>
                    <a:pt x="86307" y="512705"/>
                    <a:pt x="76343" y="515024"/>
                    <a:pt x="66240" y="515024"/>
                  </a:cubicBezTo>
                  <a:close/>
                </a:path>
              </a:pathLst>
            </a:custGeom>
            <a:grpFill/>
            <a:ln w="659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6" name="Forma Livre: Forma 35">
              <a:extLst>
                <a:ext uri="{FF2B5EF4-FFF2-40B4-BE49-F238E27FC236}">
                  <a16:creationId xmlns:a16="http://schemas.microsoft.com/office/drawing/2014/main" id="{80A56B58-4A86-484E-BA70-56C4B8F4DBCB}"/>
                </a:ext>
              </a:extLst>
            </p:cNvPr>
            <p:cNvSpPr/>
            <p:nvPr/>
          </p:nvSpPr>
          <p:spPr>
            <a:xfrm>
              <a:off x="4480440" y="4358075"/>
              <a:ext cx="1681948" cy="515117"/>
            </a:xfrm>
            <a:custGeom>
              <a:avLst/>
              <a:gdLst>
                <a:gd name="connsiteX0" fmla="*/ 1615560 w 1681948"/>
                <a:gd name="connsiteY0" fmla="*/ 514919 h 515117"/>
                <a:gd name="connsiteX1" fmla="*/ 1586629 w 1681948"/>
                <a:gd name="connsiteY1" fmla="*/ 508329 h 515117"/>
                <a:gd name="connsiteX2" fmla="*/ 57686 w 1681948"/>
                <a:gd name="connsiteY2" fmla="*/ 131299 h 515117"/>
                <a:gd name="connsiteX3" fmla="*/ 522 w 1681948"/>
                <a:gd name="connsiteY3" fmla="*/ 57686 h 515117"/>
                <a:gd name="connsiteX4" fmla="*/ 74135 w 1681948"/>
                <a:gd name="connsiteY4" fmla="*/ 522 h 515117"/>
                <a:gd name="connsiteX5" fmla="*/ 74821 w 1681948"/>
                <a:gd name="connsiteY5" fmla="*/ 614 h 515117"/>
                <a:gd name="connsiteX6" fmla="*/ 1644755 w 1681948"/>
                <a:gd name="connsiteY6" fmla="*/ 389901 h 515117"/>
                <a:gd name="connsiteX7" fmla="*/ 1675340 w 1681948"/>
                <a:gd name="connsiteY7" fmla="*/ 477941 h 515117"/>
                <a:gd name="connsiteX8" fmla="*/ 1615758 w 1681948"/>
                <a:gd name="connsiteY8" fmla="*/ 515117 h 51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81948" h="515117">
                  <a:moveTo>
                    <a:pt x="1615560" y="514919"/>
                  </a:moveTo>
                  <a:cubicBezTo>
                    <a:pt x="1605543" y="514952"/>
                    <a:pt x="1595644" y="512698"/>
                    <a:pt x="1586629" y="508329"/>
                  </a:cubicBezTo>
                  <a:cubicBezTo>
                    <a:pt x="1098356" y="269563"/>
                    <a:pt x="67835" y="132683"/>
                    <a:pt x="57686" y="131299"/>
                  </a:cubicBezTo>
                  <a:cubicBezTo>
                    <a:pt x="21571" y="126758"/>
                    <a:pt x="-4019" y="93801"/>
                    <a:pt x="522" y="57686"/>
                  </a:cubicBezTo>
                  <a:cubicBezTo>
                    <a:pt x="5063" y="21578"/>
                    <a:pt x="38021" y="-4019"/>
                    <a:pt x="74135" y="522"/>
                  </a:cubicBezTo>
                  <a:cubicBezTo>
                    <a:pt x="74359" y="555"/>
                    <a:pt x="74590" y="581"/>
                    <a:pt x="74821" y="614"/>
                  </a:cubicBezTo>
                  <a:cubicBezTo>
                    <a:pt x="117921" y="6282"/>
                    <a:pt x="1137238" y="141778"/>
                    <a:pt x="1644755" y="389901"/>
                  </a:cubicBezTo>
                  <a:cubicBezTo>
                    <a:pt x="1677515" y="405764"/>
                    <a:pt x="1691210" y="445181"/>
                    <a:pt x="1675340" y="477941"/>
                  </a:cubicBezTo>
                  <a:cubicBezTo>
                    <a:pt x="1664288" y="500763"/>
                    <a:pt x="1641117" y="515222"/>
                    <a:pt x="1615758" y="515117"/>
                  </a:cubicBezTo>
                  <a:close/>
                </a:path>
              </a:pathLst>
            </a:custGeom>
            <a:grpFill/>
            <a:ln w="659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7" name="Forma Livre: Forma 36">
              <a:extLst>
                <a:ext uri="{FF2B5EF4-FFF2-40B4-BE49-F238E27FC236}">
                  <a16:creationId xmlns:a16="http://schemas.microsoft.com/office/drawing/2014/main" id="{9ABE4A1A-CE37-45D0-A5F7-07436450EE8B}"/>
                </a:ext>
              </a:extLst>
            </p:cNvPr>
            <p:cNvSpPr/>
            <p:nvPr/>
          </p:nvSpPr>
          <p:spPr>
            <a:xfrm>
              <a:off x="6358912" y="2431863"/>
              <a:ext cx="1032236" cy="408888"/>
            </a:xfrm>
            <a:custGeom>
              <a:avLst/>
              <a:gdLst>
                <a:gd name="connsiteX0" fmla="*/ 66008 w 1032236"/>
                <a:gd name="connsiteY0" fmla="*/ 408888 h 408888"/>
                <a:gd name="connsiteX1" fmla="*/ 0 w 1032236"/>
                <a:gd name="connsiteY1" fmla="*/ 343091 h 408888"/>
                <a:gd name="connsiteX2" fmla="*/ 31080 w 1032236"/>
                <a:gd name="connsiteY2" fmla="*/ 287034 h 408888"/>
                <a:gd name="connsiteX3" fmla="*/ 964394 w 1032236"/>
                <a:gd name="connsiteY3" fmla="*/ 28 h 408888"/>
                <a:gd name="connsiteX4" fmla="*/ 1032208 w 1032236"/>
                <a:gd name="connsiteY4" fmla="*/ 64020 h 408888"/>
                <a:gd name="connsiteX5" fmla="*/ 968216 w 1032236"/>
                <a:gd name="connsiteY5" fmla="*/ 131834 h 408888"/>
                <a:gd name="connsiteX6" fmla="*/ 100739 w 1032236"/>
                <a:gd name="connsiteY6" fmla="*/ 399003 h 408888"/>
                <a:gd name="connsiteX7" fmla="*/ 66008 w 1032236"/>
                <a:gd name="connsiteY7" fmla="*/ 408888 h 408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32236" h="408888">
                  <a:moveTo>
                    <a:pt x="66008" y="408888"/>
                  </a:moveTo>
                  <a:cubicBezTo>
                    <a:pt x="29610" y="408948"/>
                    <a:pt x="59" y="379489"/>
                    <a:pt x="0" y="343091"/>
                  </a:cubicBezTo>
                  <a:cubicBezTo>
                    <a:pt x="-39" y="320289"/>
                    <a:pt x="11718" y="299081"/>
                    <a:pt x="31080" y="287034"/>
                  </a:cubicBezTo>
                  <a:cubicBezTo>
                    <a:pt x="310909" y="109591"/>
                    <a:pt x="633213" y="10480"/>
                    <a:pt x="964394" y="28"/>
                  </a:cubicBezTo>
                  <a:cubicBezTo>
                    <a:pt x="1000792" y="-1026"/>
                    <a:pt x="1031154" y="27622"/>
                    <a:pt x="1032208" y="64020"/>
                  </a:cubicBezTo>
                  <a:cubicBezTo>
                    <a:pt x="1033262" y="100418"/>
                    <a:pt x="1004614" y="130779"/>
                    <a:pt x="968216" y="131834"/>
                  </a:cubicBezTo>
                  <a:cubicBezTo>
                    <a:pt x="660365" y="141706"/>
                    <a:pt x="360798" y="233970"/>
                    <a:pt x="100739" y="399003"/>
                  </a:cubicBezTo>
                  <a:cubicBezTo>
                    <a:pt x="90307" y="405468"/>
                    <a:pt x="78279" y="408888"/>
                    <a:pt x="66008" y="408888"/>
                  </a:cubicBezTo>
                  <a:close/>
                </a:path>
              </a:pathLst>
            </a:custGeom>
            <a:grpFill/>
            <a:ln w="659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8" name="Forma Livre: Forma 37">
              <a:extLst>
                <a:ext uri="{FF2B5EF4-FFF2-40B4-BE49-F238E27FC236}">
                  <a16:creationId xmlns:a16="http://schemas.microsoft.com/office/drawing/2014/main" id="{AB6C3929-7914-47A7-A6C7-BA40AA46476E}"/>
                </a:ext>
              </a:extLst>
            </p:cNvPr>
            <p:cNvSpPr/>
            <p:nvPr/>
          </p:nvSpPr>
          <p:spPr>
            <a:xfrm>
              <a:off x="6358912" y="2888489"/>
              <a:ext cx="1032171" cy="408706"/>
            </a:xfrm>
            <a:custGeom>
              <a:avLst/>
              <a:gdLst>
                <a:gd name="connsiteX0" fmla="*/ 66008 w 1032171"/>
                <a:gd name="connsiteY0" fmla="*/ 408705 h 408706"/>
                <a:gd name="connsiteX1" fmla="*/ 0 w 1032171"/>
                <a:gd name="connsiteY1" fmla="*/ 342907 h 408706"/>
                <a:gd name="connsiteX2" fmla="*/ 31080 w 1032171"/>
                <a:gd name="connsiteY2" fmla="*/ 286851 h 408706"/>
                <a:gd name="connsiteX3" fmla="*/ 964328 w 1032171"/>
                <a:gd name="connsiteY3" fmla="*/ 108 h 408706"/>
                <a:gd name="connsiteX4" fmla="*/ 1032036 w 1032171"/>
                <a:gd name="connsiteY4" fmla="*/ 60435 h 408706"/>
                <a:gd name="connsiteX5" fmla="*/ 1032142 w 1032171"/>
                <a:gd name="connsiteY5" fmla="*/ 64034 h 408706"/>
                <a:gd name="connsiteX6" fmla="*/ 968282 w 1032171"/>
                <a:gd name="connsiteY6" fmla="*/ 131848 h 408706"/>
                <a:gd name="connsiteX7" fmla="*/ 100739 w 1032171"/>
                <a:gd name="connsiteY7" fmla="*/ 399083 h 408706"/>
                <a:gd name="connsiteX8" fmla="*/ 66008 w 1032171"/>
                <a:gd name="connsiteY8" fmla="*/ 408705 h 408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2171" h="408706">
                  <a:moveTo>
                    <a:pt x="66008" y="408705"/>
                  </a:moveTo>
                  <a:cubicBezTo>
                    <a:pt x="29610" y="408764"/>
                    <a:pt x="59" y="379306"/>
                    <a:pt x="0" y="342907"/>
                  </a:cubicBezTo>
                  <a:cubicBezTo>
                    <a:pt x="-39" y="320105"/>
                    <a:pt x="11718" y="298898"/>
                    <a:pt x="31080" y="286851"/>
                  </a:cubicBezTo>
                  <a:cubicBezTo>
                    <a:pt x="310929" y="109546"/>
                    <a:pt x="633200" y="10527"/>
                    <a:pt x="964328" y="108"/>
                  </a:cubicBezTo>
                  <a:cubicBezTo>
                    <a:pt x="999685" y="-1928"/>
                    <a:pt x="1030000" y="25079"/>
                    <a:pt x="1032036" y="60435"/>
                  </a:cubicBezTo>
                  <a:cubicBezTo>
                    <a:pt x="1032102" y="61635"/>
                    <a:pt x="1032142" y="62834"/>
                    <a:pt x="1032142" y="64034"/>
                  </a:cubicBezTo>
                  <a:cubicBezTo>
                    <a:pt x="1033216" y="100386"/>
                    <a:pt x="1004634" y="130734"/>
                    <a:pt x="968282" y="131848"/>
                  </a:cubicBezTo>
                  <a:cubicBezTo>
                    <a:pt x="660411" y="141786"/>
                    <a:pt x="360837" y="234063"/>
                    <a:pt x="100739" y="399083"/>
                  </a:cubicBezTo>
                  <a:cubicBezTo>
                    <a:pt x="90280" y="405456"/>
                    <a:pt x="78253" y="408784"/>
                    <a:pt x="66008" y="408705"/>
                  </a:cubicBezTo>
                  <a:close/>
                </a:path>
              </a:pathLst>
            </a:custGeom>
            <a:grpFill/>
            <a:ln w="659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9" name="Forma Livre: Forma 38">
              <a:extLst>
                <a:ext uri="{FF2B5EF4-FFF2-40B4-BE49-F238E27FC236}">
                  <a16:creationId xmlns:a16="http://schemas.microsoft.com/office/drawing/2014/main" id="{4FC0C118-49A0-4989-A5F5-554BBC5349DB}"/>
                </a:ext>
              </a:extLst>
            </p:cNvPr>
            <p:cNvSpPr/>
            <p:nvPr/>
          </p:nvSpPr>
          <p:spPr>
            <a:xfrm>
              <a:off x="6358912" y="3344748"/>
              <a:ext cx="1032236" cy="408888"/>
            </a:xfrm>
            <a:custGeom>
              <a:avLst/>
              <a:gdLst>
                <a:gd name="connsiteX0" fmla="*/ 66008 w 1032236"/>
                <a:gd name="connsiteY0" fmla="*/ 408888 h 408888"/>
                <a:gd name="connsiteX1" fmla="*/ 0 w 1032236"/>
                <a:gd name="connsiteY1" fmla="*/ 343091 h 408888"/>
                <a:gd name="connsiteX2" fmla="*/ 31080 w 1032236"/>
                <a:gd name="connsiteY2" fmla="*/ 287034 h 408888"/>
                <a:gd name="connsiteX3" fmla="*/ 964394 w 1032236"/>
                <a:gd name="connsiteY3" fmla="*/ 28 h 408888"/>
                <a:gd name="connsiteX4" fmla="*/ 1032208 w 1032236"/>
                <a:gd name="connsiteY4" fmla="*/ 64020 h 408888"/>
                <a:gd name="connsiteX5" fmla="*/ 968216 w 1032236"/>
                <a:gd name="connsiteY5" fmla="*/ 131834 h 408888"/>
                <a:gd name="connsiteX6" fmla="*/ 100739 w 1032236"/>
                <a:gd name="connsiteY6" fmla="*/ 399003 h 408888"/>
                <a:gd name="connsiteX7" fmla="*/ 66008 w 1032236"/>
                <a:gd name="connsiteY7" fmla="*/ 408888 h 408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32236" h="408888">
                  <a:moveTo>
                    <a:pt x="66008" y="408888"/>
                  </a:moveTo>
                  <a:cubicBezTo>
                    <a:pt x="29610" y="408948"/>
                    <a:pt x="59" y="379489"/>
                    <a:pt x="0" y="343091"/>
                  </a:cubicBezTo>
                  <a:cubicBezTo>
                    <a:pt x="-39" y="320289"/>
                    <a:pt x="11718" y="299081"/>
                    <a:pt x="31080" y="287034"/>
                  </a:cubicBezTo>
                  <a:cubicBezTo>
                    <a:pt x="310909" y="109591"/>
                    <a:pt x="633213" y="10480"/>
                    <a:pt x="964394" y="28"/>
                  </a:cubicBezTo>
                  <a:cubicBezTo>
                    <a:pt x="1000792" y="-1026"/>
                    <a:pt x="1031154" y="27622"/>
                    <a:pt x="1032208" y="64020"/>
                  </a:cubicBezTo>
                  <a:cubicBezTo>
                    <a:pt x="1033262" y="100418"/>
                    <a:pt x="1004614" y="130779"/>
                    <a:pt x="968216" y="131834"/>
                  </a:cubicBezTo>
                  <a:cubicBezTo>
                    <a:pt x="660359" y="141666"/>
                    <a:pt x="360785" y="233930"/>
                    <a:pt x="100739" y="399003"/>
                  </a:cubicBezTo>
                  <a:cubicBezTo>
                    <a:pt x="90307" y="405468"/>
                    <a:pt x="78279" y="408888"/>
                    <a:pt x="66008" y="408888"/>
                  </a:cubicBezTo>
                  <a:close/>
                </a:path>
              </a:pathLst>
            </a:custGeom>
            <a:grpFill/>
            <a:ln w="659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0" name="Forma Livre: Forma 39">
              <a:extLst>
                <a:ext uri="{FF2B5EF4-FFF2-40B4-BE49-F238E27FC236}">
                  <a16:creationId xmlns:a16="http://schemas.microsoft.com/office/drawing/2014/main" id="{F155309A-FBD5-47FF-8984-D72097064D55}"/>
                </a:ext>
              </a:extLst>
            </p:cNvPr>
            <p:cNvSpPr/>
            <p:nvPr/>
          </p:nvSpPr>
          <p:spPr>
            <a:xfrm>
              <a:off x="6358588" y="3800926"/>
              <a:ext cx="1032560" cy="409153"/>
            </a:xfrm>
            <a:custGeom>
              <a:avLst/>
              <a:gdLst>
                <a:gd name="connsiteX0" fmla="*/ 66332 w 1032560"/>
                <a:gd name="connsiteY0" fmla="*/ 409152 h 409153"/>
                <a:gd name="connsiteX1" fmla="*/ 1 w 1032560"/>
                <a:gd name="connsiteY1" fmla="*/ 343678 h 409153"/>
                <a:gd name="connsiteX2" fmla="*/ 31404 w 1032560"/>
                <a:gd name="connsiteY2" fmla="*/ 287100 h 409153"/>
                <a:gd name="connsiteX3" fmla="*/ 964718 w 1032560"/>
                <a:gd name="connsiteY3" fmla="*/ 28 h 409153"/>
                <a:gd name="connsiteX4" fmla="*/ 1032532 w 1032560"/>
                <a:gd name="connsiteY4" fmla="*/ 64020 h 409153"/>
                <a:gd name="connsiteX5" fmla="*/ 968540 w 1032560"/>
                <a:gd name="connsiteY5" fmla="*/ 131834 h 409153"/>
                <a:gd name="connsiteX6" fmla="*/ 101063 w 1032560"/>
                <a:gd name="connsiteY6" fmla="*/ 399135 h 409153"/>
                <a:gd name="connsiteX7" fmla="*/ 66332 w 1032560"/>
                <a:gd name="connsiteY7" fmla="*/ 409152 h 409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32560" h="409153">
                  <a:moveTo>
                    <a:pt x="66332" y="409152"/>
                  </a:moveTo>
                  <a:cubicBezTo>
                    <a:pt x="29934" y="409389"/>
                    <a:pt x="238" y="380076"/>
                    <a:pt x="1" y="343678"/>
                  </a:cubicBezTo>
                  <a:cubicBezTo>
                    <a:pt x="-144" y="320625"/>
                    <a:pt x="11758" y="299167"/>
                    <a:pt x="31404" y="287100"/>
                  </a:cubicBezTo>
                  <a:cubicBezTo>
                    <a:pt x="311233" y="109651"/>
                    <a:pt x="633537" y="10513"/>
                    <a:pt x="964718" y="28"/>
                  </a:cubicBezTo>
                  <a:cubicBezTo>
                    <a:pt x="1001116" y="-1026"/>
                    <a:pt x="1031478" y="27621"/>
                    <a:pt x="1032532" y="64020"/>
                  </a:cubicBezTo>
                  <a:cubicBezTo>
                    <a:pt x="1033586" y="100418"/>
                    <a:pt x="1004938" y="130779"/>
                    <a:pt x="968540" y="131834"/>
                  </a:cubicBezTo>
                  <a:cubicBezTo>
                    <a:pt x="660676" y="141745"/>
                    <a:pt x="361115" y="234055"/>
                    <a:pt x="101063" y="399135"/>
                  </a:cubicBezTo>
                  <a:cubicBezTo>
                    <a:pt x="90644" y="405646"/>
                    <a:pt x="78617" y="409112"/>
                    <a:pt x="66332" y="409152"/>
                  </a:cubicBezTo>
                  <a:close/>
                </a:path>
              </a:pathLst>
            </a:custGeom>
            <a:grpFill/>
            <a:ln w="659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1" name="Forma Livre: Forma 40">
              <a:extLst>
                <a:ext uri="{FF2B5EF4-FFF2-40B4-BE49-F238E27FC236}">
                  <a16:creationId xmlns:a16="http://schemas.microsoft.com/office/drawing/2014/main" id="{D554D03B-43DD-44D7-889A-5A25FDAC37BD}"/>
                </a:ext>
              </a:extLst>
            </p:cNvPr>
            <p:cNvSpPr/>
            <p:nvPr/>
          </p:nvSpPr>
          <p:spPr>
            <a:xfrm>
              <a:off x="4800916" y="2431883"/>
              <a:ext cx="1032179" cy="408868"/>
            </a:xfrm>
            <a:custGeom>
              <a:avLst/>
              <a:gdLst>
                <a:gd name="connsiteX0" fmla="*/ 966163 w 1032179"/>
                <a:gd name="connsiteY0" fmla="*/ 408869 h 408868"/>
                <a:gd name="connsiteX1" fmla="*/ 931432 w 1032179"/>
                <a:gd name="connsiteY1" fmla="*/ 398917 h 408868"/>
                <a:gd name="connsiteX2" fmla="*/ 63955 w 1032179"/>
                <a:gd name="connsiteY2" fmla="*/ 131748 h 408868"/>
                <a:gd name="connsiteX3" fmla="*/ 29 w 1032179"/>
                <a:gd name="connsiteY3" fmla="*/ 63934 h 408868"/>
                <a:gd name="connsiteX4" fmla="*/ 67777 w 1032179"/>
                <a:gd name="connsiteY4" fmla="*/ 8 h 408868"/>
                <a:gd name="connsiteX5" fmla="*/ 1001091 w 1032179"/>
                <a:gd name="connsiteY5" fmla="*/ 287015 h 408868"/>
                <a:gd name="connsiteX6" fmla="*/ 1022220 w 1032179"/>
                <a:gd name="connsiteY6" fmla="*/ 377789 h 408868"/>
                <a:gd name="connsiteX7" fmla="*/ 966163 w 1032179"/>
                <a:gd name="connsiteY7" fmla="*/ 408869 h 40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32179" h="408868">
                  <a:moveTo>
                    <a:pt x="966163" y="408869"/>
                  </a:moveTo>
                  <a:cubicBezTo>
                    <a:pt x="953885" y="408849"/>
                    <a:pt x="941858" y="405402"/>
                    <a:pt x="931432" y="398917"/>
                  </a:cubicBezTo>
                  <a:cubicBezTo>
                    <a:pt x="671373" y="233884"/>
                    <a:pt x="371806" y="141620"/>
                    <a:pt x="63955" y="131748"/>
                  </a:cubicBezTo>
                  <a:cubicBezTo>
                    <a:pt x="27577" y="130674"/>
                    <a:pt x="-1045" y="100312"/>
                    <a:pt x="29" y="63934"/>
                  </a:cubicBezTo>
                  <a:cubicBezTo>
                    <a:pt x="1558" y="27786"/>
                    <a:pt x="31603" y="-558"/>
                    <a:pt x="67777" y="8"/>
                  </a:cubicBezTo>
                  <a:cubicBezTo>
                    <a:pt x="398958" y="10461"/>
                    <a:pt x="721262" y="109571"/>
                    <a:pt x="1001091" y="287015"/>
                  </a:cubicBezTo>
                  <a:cubicBezTo>
                    <a:pt x="1031993" y="306245"/>
                    <a:pt x="1041450" y="346887"/>
                    <a:pt x="1022220" y="377789"/>
                  </a:cubicBezTo>
                  <a:cubicBezTo>
                    <a:pt x="1010173" y="397151"/>
                    <a:pt x="988965" y="408908"/>
                    <a:pt x="966163" y="408869"/>
                  </a:cubicBezTo>
                  <a:close/>
                </a:path>
              </a:pathLst>
            </a:custGeom>
            <a:grpFill/>
            <a:ln w="659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2" name="Forma Livre: Forma 41">
              <a:extLst>
                <a:ext uri="{FF2B5EF4-FFF2-40B4-BE49-F238E27FC236}">
                  <a16:creationId xmlns:a16="http://schemas.microsoft.com/office/drawing/2014/main" id="{783DB95D-3075-4BC9-A90B-D06F44483922}"/>
                </a:ext>
              </a:extLst>
            </p:cNvPr>
            <p:cNvSpPr/>
            <p:nvPr/>
          </p:nvSpPr>
          <p:spPr>
            <a:xfrm>
              <a:off x="4800916" y="2888207"/>
              <a:ext cx="1032179" cy="408986"/>
            </a:xfrm>
            <a:custGeom>
              <a:avLst/>
              <a:gdLst>
                <a:gd name="connsiteX0" fmla="*/ 966163 w 1032179"/>
                <a:gd name="connsiteY0" fmla="*/ 408987 h 408986"/>
                <a:gd name="connsiteX1" fmla="*/ 931432 w 1032179"/>
                <a:gd name="connsiteY1" fmla="*/ 399035 h 408986"/>
                <a:gd name="connsiteX2" fmla="*/ 63889 w 1032179"/>
                <a:gd name="connsiteY2" fmla="*/ 131800 h 408986"/>
                <a:gd name="connsiteX3" fmla="*/ 29 w 1032179"/>
                <a:gd name="connsiteY3" fmla="*/ 63986 h 408986"/>
                <a:gd name="connsiteX4" fmla="*/ 65991 w 1032179"/>
                <a:gd name="connsiteY4" fmla="*/ 8 h 408986"/>
                <a:gd name="connsiteX5" fmla="*/ 67843 w 1032179"/>
                <a:gd name="connsiteY5" fmla="*/ 60 h 408986"/>
                <a:gd name="connsiteX6" fmla="*/ 1001091 w 1032179"/>
                <a:gd name="connsiteY6" fmla="*/ 287133 h 408986"/>
                <a:gd name="connsiteX7" fmla="*/ 1022220 w 1032179"/>
                <a:gd name="connsiteY7" fmla="*/ 377907 h 408986"/>
                <a:gd name="connsiteX8" fmla="*/ 966163 w 1032179"/>
                <a:gd name="connsiteY8" fmla="*/ 408987 h 408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2179" h="408986">
                  <a:moveTo>
                    <a:pt x="966163" y="408987"/>
                  </a:moveTo>
                  <a:cubicBezTo>
                    <a:pt x="953885" y="408967"/>
                    <a:pt x="941858" y="405520"/>
                    <a:pt x="931432" y="399035"/>
                  </a:cubicBezTo>
                  <a:cubicBezTo>
                    <a:pt x="671334" y="234015"/>
                    <a:pt x="371760" y="141738"/>
                    <a:pt x="63889" y="131800"/>
                  </a:cubicBezTo>
                  <a:cubicBezTo>
                    <a:pt x="27537" y="130686"/>
                    <a:pt x="-1045" y="100338"/>
                    <a:pt x="29" y="63986"/>
                  </a:cubicBezTo>
                  <a:cubicBezTo>
                    <a:pt x="576" y="28102"/>
                    <a:pt x="30114" y="-539"/>
                    <a:pt x="65991" y="8"/>
                  </a:cubicBezTo>
                  <a:cubicBezTo>
                    <a:pt x="66611" y="14"/>
                    <a:pt x="67230" y="34"/>
                    <a:pt x="67843" y="60"/>
                  </a:cubicBezTo>
                  <a:cubicBezTo>
                    <a:pt x="398998" y="10578"/>
                    <a:pt x="721275" y="109709"/>
                    <a:pt x="1001091" y="287133"/>
                  </a:cubicBezTo>
                  <a:cubicBezTo>
                    <a:pt x="1031993" y="306363"/>
                    <a:pt x="1041450" y="347005"/>
                    <a:pt x="1022220" y="377907"/>
                  </a:cubicBezTo>
                  <a:cubicBezTo>
                    <a:pt x="1010173" y="397269"/>
                    <a:pt x="988965" y="409026"/>
                    <a:pt x="966163" y="408987"/>
                  </a:cubicBezTo>
                  <a:close/>
                </a:path>
              </a:pathLst>
            </a:custGeom>
            <a:grpFill/>
            <a:ln w="659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3" name="Forma Livre: Forma 42">
              <a:extLst>
                <a:ext uri="{FF2B5EF4-FFF2-40B4-BE49-F238E27FC236}">
                  <a16:creationId xmlns:a16="http://schemas.microsoft.com/office/drawing/2014/main" id="{58F66D97-6AC3-4FF5-87CB-777CDDA4609A}"/>
                </a:ext>
              </a:extLst>
            </p:cNvPr>
            <p:cNvSpPr/>
            <p:nvPr/>
          </p:nvSpPr>
          <p:spPr>
            <a:xfrm>
              <a:off x="4800851" y="3344682"/>
              <a:ext cx="1032244" cy="408954"/>
            </a:xfrm>
            <a:custGeom>
              <a:avLst/>
              <a:gdLst>
                <a:gd name="connsiteX0" fmla="*/ 966228 w 1032244"/>
                <a:gd name="connsiteY0" fmla="*/ 408954 h 408954"/>
                <a:gd name="connsiteX1" fmla="*/ 931497 w 1032244"/>
                <a:gd name="connsiteY1" fmla="*/ 399003 h 408954"/>
                <a:gd name="connsiteX2" fmla="*/ 64020 w 1032244"/>
                <a:gd name="connsiteY2" fmla="*/ 131834 h 408954"/>
                <a:gd name="connsiteX3" fmla="*/ 28 w 1032244"/>
                <a:gd name="connsiteY3" fmla="*/ 64020 h 408954"/>
                <a:gd name="connsiteX4" fmla="*/ 67842 w 1032244"/>
                <a:gd name="connsiteY4" fmla="*/ 28 h 408954"/>
                <a:gd name="connsiteX5" fmla="*/ 1001156 w 1032244"/>
                <a:gd name="connsiteY5" fmla="*/ 287034 h 408954"/>
                <a:gd name="connsiteX6" fmla="*/ 1022285 w 1032244"/>
                <a:gd name="connsiteY6" fmla="*/ 377809 h 408954"/>
                <a:gd name="connsiteX7" fmla="*/ 966228 w 1032244"/>
                <a:gd name="connsiteY7" fmla="*/ 408888 h 408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32244" h="408954">
                  <a:moveTo>
                    <a:pt x="966228" y="408954"/>
                  </a:moveTo>
                  <a:cubicBezTo>
                    <a:pt x="953950" y="408935"/>
                    <a:pt x="941923" y="405488"/>
                    <a:pt x="931497" y="399003"/>
                  </a:cubicBezTo>
                  <a:cubicBezTo>
                    <a:pt x="671452" y="233930"/>
                    <a:pt x="371878" y="141666"/>
                    <a:pt x="64020" y="131834"/>
                  </a:cubicBezTo>
                  <a:cubicBezTo>
                    <a:pt x="27622" y="130779"/>
                    <a:pt x="-1026" y="100418"/>
                    <a:pt x="28" y="64020"/>
                  </a:cubicBezTo>
                  <a:cubicBezTo>
                    <a:pt x="1083" y="27622"/>
                    <a:pt x="31444" y="-1026"/>
                    <a:pt x="67842" y="28"/>
                  </a:cubicBezTo>
                  <a:cubicBezTo>
                    <a:pt x="399023" y="10480"/>
                    <a:pt x="721327" y="109591"/>
                    <a:pt x="1001156" y="287034"/>
                  </a:cubicBezTo>
                  <a:cubicBezTo>
                    <a:pt x="1032058" y="306265"/>
                    <a:pt x="1041515" y="346907"/>
                    <a:pt x="1022285" y="377809"/>
                  </a:cubicBezTo>
                  <a:cubicBezTo>
                    <a:pt x="1010238" y="397171"/>
                    <a:pt x="989030" y="408928"/>
                    <a:pt x="966228" y="408888"/>
                  </a:cubicBezTo>
                  <a:close/>
                </a:path>
              </a:pathLst>
            </a:custGeom>
            <a:grpFill/>
            <a:ln w="659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4" name="Forma Livre: Forma 43">
              <a:extLst>
                <a:ext uri="{FF2B5EF4-FFF2-40B4-BE49-F238E27FC236}">
                  <a16:creationId xmlns:a16="http://schemas.microsoft.com/office/drawing/2014/main" id="{4F4939D0-161B-42DB-B84D-0D79E8CBA4CC}"/>
                </a:ext>
              </a:extLst>
            </p:cNvPr>
            <p:cNvSpPr/>
            <p:nvPr/>
          </p:nvSpPr>
          <p:spPr>
            <a:xfrm>
              <a:off x="4800918" y="3801147"/>
              <a:ext cx="1032177" cy="408931"/>
            </a:xfrm>
            <a:custGeom>
              <a:avLst/>
              <a:gdLst>
                <a:gd name="connsiteX0" fmla="*/ 966161 w 1032177"/>
                <a:gd name="connsiteY0" fmla="*/ 408931 h 408931"/>
                <a:gd name="connsiteX1" fmla="*/ 931430 w 1032177"/>
                <a:gd name="connsiteY1" fmla="*/ 398980 h 408931"/>
                <a:gd name="connsiteX2" fmla="*/ 63953 w 1032177"/>
                <a:gd name="connsiteY2" fmla="*/ 131744 h 408931"/>
                <a:gd name="connsiteX3" fmla="*/ 27 w 1032177"/>
                <a:gd name="connsiteY3" fmla="*/ 63996 h 408931"/>
                <a:gd name="connsiteX4" fmla="*/ 67775 w 1032177"/>
                <a:gd name="connsiteY4" fmla="*/ 5 h 408931"/>
                <a:gd name="connsiteX5" fmla="*/ 1001089 w 1032177"/>
                <a:gd name="connsiteY5" fmla="*/ 286879 h 408931"/>
                <a:gd name="connsiteX6" fmla="*/ 1022218 w 1032177"/>
                <a:gd name="connsiteY6" fmla="*/ 377654 h 408931"/>
                <a:gd name="connsiteX7" fmla="*/ 966161 w 1032177"/>
                <a:gd name="connsiteY7" fmla="*/ 408733 h 408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32177" h="408931">
                  <a:moveTo>
                    <a:pt x="966161" y="408931"/>
                  </a:moveTo>
                  <a:cubicBezTo>
                    <a:pt x="953883" y="408911"/>
                    <a:pt x="941856" y="405465"/>
                    <a:pt x="931430" y="398980"/>
                  </a:cubicBezTo>
                  <a:cubicBezTo>
                    <a:pt x="671371" y="233926"/>
                    <a:pt x="371811" y="141636"/>
                    <a:pt x="63953" y="131744"/>
                  </a:cubicBezTo>
                  <a:cubicBezTo>
                    <a:pt x="27601" y="130670"/>
                    <a:pt x="-1008" y="100348"/>
                    <a:pt x="27" y="63996"/>
                  </a:cubicBezTo>
                  <a:cubicBezTo>
                    <a:pt x="1662" y="27888"/>
                    <a:pt x="31634" y="-424"/>
                    <a:pt x="67775" y="5"/>
                  </a:cubicBezTo>
                  <a:cubicBezTo>
                    <a:pt x="398936" y="10431"/>
                    <a:pt x="721240" y="109496"/>
                    <a:pt x="1001089" y="286879"/>
                  </a:cubicBezTo>
                  <a:cubicBezTo>
                    <a:pt x="1031991" y="306110"/>
                    <a:pt x="1041448" y="346752"/>
                    <a:pt x="1022218" y="377654"/>
                  </a:cubicBezTo>
                  <a:cubicBezTo>
                    <a:pt x="1010171" y="397016"/>
                    <a:pt x="988963" y="408773"/>
                    <a:pt x="966161" y="408733"/>
                  </a:cubicBezTo>
                  <a:close/>
                </a:path>
              </a:pathLst>
            </a:custGeom>
            <a:grpFill/>
            <a:ln w="659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13192153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 descr="Padrão do plano de fundo&#10;&#10;Descrição gerada automaticamente">
            <a:extLst>
              <a:ext uri="{FF2B5EF4-FFF2-40B4-BE49-F238E27FC236}">
                <a16:creationId xmlns:a16="http://schemas.microsoft.com/office/drawing/2014/main" id="{D2FE280F-C19F-44C2-8167-6C43ECDE364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id="{0FF40671-1463-4C9F-94FB-8AC8186F2913}"/>
              </a:ext>
            </a:extLst>
          </p:cNvPr>
          <p:cNvSpPr/>
          <p:nvPr/>
        </p:nvSpPr>
        <p:spPr>
          <a:xfrm>
            <a:off x="1" y="6776341"/>
            <a:ext cx="12192000" cy="816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DFC17C80-99F4-435A-86CE-0ED07BE164B2}"/>
              </a:ext>
            </a:extLst>
          </p:cNvPr>
          <p:cNvSpPr/>
          <p:nvPr/>
        </p:nvSpPr>
        <p:spPr>
          <a:xfrm>
            <a:off x="1121443" y="1205947"/>
            <a:ext cx="9860882" cy="5177088"/>
          </a:xfrm>
          <a:prstGeom prst="roundRect">
            <a:avLst>
              <a:gd name="adj" fmla="val 3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t"/>
          <a:lstStyle/>
          <a:p>
            <a:pPr>
              <a:spcAft>
                <a:spcPts val="600"/>
              </a:spcAft>
            </a:pPr>
            <a:endParaRPr lang="pt-BR" sz="16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pt-BR" sz="16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spcAft>
                <a:spcPts val="2400"/>
              </a:spcAft>
              <a:buFont typeface="+mj-lt"/>
              <a:buAutoNum type="arabicPeriod"/>
            </a:pPr>
            <a:r>
              <a:rPr lang="pt-BR" sz="1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Ampliar a oferta de cursos e vagas no setor público, capaz de atender a demanda oriunda dos egressos do EM público; E cumprir a meta do PNE (40% das matrículas no setor Público).</a:t>
            </a:r>
          </a:p>
          <a:p>
            <a:pPr marL="342900" indent="-342900">
              <a:lnSpc>
                <a:spcPct val="150000"/>
              </a:lnSpc>
              <a:spcAft>
                <a:spcPts val="2400"/>
              </a:spcAft>
              <a:buFont typeface="+mj-lt"/>
              <a:buAutoNum type="arabicPeriod"/>
            </a:pPr>
            <a:r>
              <a:rPr lang="pt-BR" sz="1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Ponderar a importância das políticas de cotas e de ações afirmativas, de forma a contemplar o estudante que atualmente parece não ter espaço nas IES atuantes no DF e RIDE, ao menos não nos cursos analisados.</a:t>
            </a:r>
          </a:p>
          <a:p>
            <a:pPr marL="342900" indent="-342900">
              <a:lnSpc>
                <a:spcPct val="150000"/>
              </a:lnSpc>
              <a:spcAft>
                <a:spcPts val="2400"/>
              </a:spcAft>
              <a:buFont typeface="+mj-lt"/>
              <a:buAutoNum type="arabicPeriod"/>
            </a:pPr>
            <a:r>
              <a:rPr lang="pt-BR" sz="1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Criar novos cursos nas áreas de desenvolvimento científico, tecnológico e de inovação, especialmente os Cursos Superiores de Tecnologia (menor oferta pública), não necessariamente para atender a demanda, mas para estimular a implantação de empresas inovadoras capazes de modificar a médio e longo prazo o perfil produtivo da região</a:t>
            </a:r>
          </a:p>
          <a:p>
            <a:pPr marL="342900" indent="-342900">
              <a:lnSpc>
                <a:spcPct val="150000"/>
              </a:lnSpc>
              <a:spcAft>
                <a:spcPts val="2400"/>
              </a:spcAft>
              <a:buFont typeface="+mj-lt"/>
              <a:buAutoNum type="arabicPeriod"/>
            </a:pPr>
            <a:r>
              <a:rPr lang="pt-BR" sz="1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Considerar um modelo de instituição que traga em sua essência a parceria com o setor produtivo. De nada adianta, ou pouco acrescentará, a criação de nova IES com velhos cursos e velhos princípios. </a:t>
            </a:r>
          </a:p>
          <a:p>
            <a:pPr marL="342900" indent="-342900">
              <a:lnSpc>
                <a:spcPct val="150000"/>
              </a:lnSpc>
              <a:spcAft>
                <a:spcPts val="2400"/>
              </a:spcAft>
              <a:buFont typeface="+mj-lt"/>
              <a:buAutoNum type="arabicPeriod"/>
            </a:pPr>
            <a:endParaRPr lang="pt-BR" sz="14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2AD47DDF-A270-4787-B80E-75BF9F01B72C}"/>
              </a:ext>
            </a:extLst>
          </p:cNvPr>
          <p:cNvSpPr/>
          <p:nvPr/>
        </p:nvSpPr>
        <p:spPr>
          <a:xfrm>
            <a:off x="673768" y="474965"/>
            <a:ext cx="10202779" cy="1171079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0" bIns="360000" rtlCol="0" anchor="ctr"/>
          <a:lstStyle/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O que precisamos? (para melhorar os indicadores da ES na RIDE/DF</a:t>
            </a:r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432083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Fundo azul com letras brancas&#10;&#10;Descrição gerada automaticamente com confiança média">
            <a:extLst>
              <a:ext uri="{FF2B5EF4-FFF2-40B4-BE49-F238E27FC236}">
                <a16:creationId xmlns:a16="http://schemas.microsoft.com/office/drawing/2014/main" id="{44E088B0-C8BC-47FE-A686-7C6CF035B9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8C148415-289B-4E31-A728-27251D3606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1" r="32389"/>
          <a:stretch/>
        </p:blipFill>
        <p:spPr>
          <a:xfrm>
            <a:off x="7189034" y="886670"/>
            <a:ext cx="3987803" cy="494263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1AB52012-12B9-43E0-9132-AE0FDB6CAB7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85" r="18656"/>
          <a:stretch/>
        </p:blipFill>
        <p:spPr>
          <a:xfrm>
            <a:off x="647697" y="886670"/>
            <a:ext cx="3987803" cy="4942630"/>
          </a:xfrm>
          <a:prstGeom prst="rect">
            <a:avLst/>
          </a:prstGeom>
        </p:spPr>
      </p:pic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F89B91CD-10C0-4FEA-95E7-F4539088092A}"/>
              </a:ext>
            </a:extLst>
          </p:cNvPr>
          <p:cNvSpPr/>
          <p:nvPr/>
        </p:nvSpPr>
        <p:spPr>
          <a:xfrm>
            <a:off x="1120952" y="419101"/>
            <a:ext cx="4162245" cy="1891282"/>
          </a:xfrm>
          <a:prstGeom prst="roundRect">
            <a:avLst>
              <a:gd name="adj" fmla="val 10679"/>
            </a:avLst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216000" rIns="216000" bIns="216000" rtlCol="0" anchor="ctr"/>
          <a:lstStyle/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O desenvolvimento tecnológico e a inovação dependem não apenas da formação de recursos humanos capacitados, mas também de 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altos investimentos a longo prazo</a:t>
            </a: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1B40D04A-DD46-494B-887D-BF3352544FC0}"/>
              </a:ext>
            </a:extLst>
          </p:cNvPr>
          <p:cNvSpPr/>
          <p:nvPr/>
        </p:nvSpPr>
        <p:spPr>
          <a:xfrm>
            <a:off x="6731000" y="4927600"/>
            <a:ext cx="5321300" cy="1567432"/>
          </a:xfrm>
          <a:prstGeom prst="roundRect">
            <a:avLst>
              <a:gd name="adj" fmla="val 1067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216000" rIns="216000" bIns="216000" rtlCol="0" anchor="ctr"/>
          <a:lstStyle/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No Brasil as empresas pouco investem em formação...esperam que a Universidade o faça, para  depois abrir postos de trabalho.. 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Via de mão única</a:t>
            </a:r>
          </a:p>
        </p:txBody>
      </p:sp>
    </p:spTree>
    <p:extLst>
      <p:ext uri="{BB962C8B-B14F-4D97-AF65-F5344CB8AC3E}">
        <p14:creationId xmlns:p14="http://schemas.microsoft.com/office/powerpoint/2010/main" val="30435093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AED15234-CBB5-4CFA-A7FA-54294663FB8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1731E7EF-3AC5-4165-B665-4BD7D06CD58D}"/>
              </a:ext>
            </a:extLst>
          </p:cNvPr>
          <p:cNvSpPr/>
          <p:nvPr/>
        </p:nvSpPr>
        <p:spPr>
          <a:xfrm>
            <a:off x="1" y="6776341"/>
            <a:ext cx="12192000" cy="816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9" name="Grá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26859943"/>
              </p:ext>
            </p:extLst>
          </p:nvPr>
        </p:nvGraphicFramePr>
        <p:xfrm>
          <a:off x="745981" y="2370561"/>
          <a:ext cx="4693645" cy="36111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CaixaDeTexto 10"/>
          <p:cNvSpPr txBox="1"/>
          <p:nvPr/>
        </p:nvSpPr>
        <p:spPr>
          <a:xfrm>
            <a:off x="1914711" y="1668742"/>
            <a:ext cx="25657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Taxa de Líquida de Escolarização - </a:t>
            </a: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Brasil </a:t>
            </a:r>
          </a:p>
        </p:txBody>
      </p:sp>
      <p:graphicFrame>
        <p:nvGraphicFramePr>
          <p:cNvPr id="12" name="Gráfico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6582773"/>
              </p:ext>
            </p:extLst>
          </p:nvPr>
        </p:nvGraphicFramePr>
        <p:xfrm>
          <a:off x="6185607" y="2481911"/>
          <a:ext cx="5223664" cy="38616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3" name="CaixaDeTexto 12"/>
          <p:cNvSpPr txBox="1"/>
          <p:nvPr/>
        </p:nvSpPr>
        <p:spPr>
          <a:xfrm>
            <a:off x="7311789" y="1668742"/>
            <a:ext cx="39086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Taxa Escolarização Líquida - EM - </a:t>
            </a: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Centro-Oeste, Distrito Federal e Goiás</a:t>
            </a:r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921849FB-08D0-4330-9755-C8FE9D5F985C}"/>
              </a:ext>
            </a:extLst>
          </p:cNvPr>
          <p:cNvSpPr/>
          <p:nvPr/>
        </p:nvSpPr>
        <p:spPr>
          <a:xfrm>
            <a:off x="509336" y="474966"/>
            <a:ext cx="6083969" cy="829929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0" bIns="360000" rtlCol="0" anchor="ctr"/>
          <a:lstStyle/>
          <a:p>
            <a:r>
              <a:rPr lang="pt-BR" sz="3600" dirty="0">
                <a:latin typeface="Arial" panose="020B0604020202020204" pitchFamily="34" charset="0"/>
                <a:cs typeface="Arial" panose="020B0604020202020204" pitchFamily="34" charset="0"/>
              </a:rPr>
              <a:t>Indicadores Educacionais</a:t>
            </a:r>
          </a:p>
        </p:txBody>
      </p:sp>
      <p:grpSp>
        <p:nvGrpSpPr>
          <p:cNvPr id="26" name="Gráfico 20">
            <a:extLst>
              <a:ext uri="{FF2B5EF4-FFF2-40B4-BE49-F238E27FC236}">
                <a16:creationId xmlns:a16="http://schemas.microsoft.com/office/drawing/2014/main" id="{D3FD10C7-6E70-446C-8984-4DE7A6F92602}"/>
              </a:ext>
            </a:extLst>
          </p:cNvPr>
          <p:cNvGrpSpPr/>
          <p:nvPr/>
        </p:nvGrpSpPr>
        <p:grpSpPr>
          <a:xfrm>
            <a:off x="1133607" y="1598723"/>
            <a:ext cx="720000" cy="720000"/>
            <a:chOff x="1807273" y="3163900"/>
            <a:chExt cx="3270450" cy="3286853"/>
          </a:xfrm>
          <a:noFill/>
        </p:grpSpPr>
        <p:sp>
          <p:nvSpPr>
            <p:cNvPr id="27" name="Forma Livre: Forma 26">
              <a:extLst>
                <a:ext uri="{FF2B5EF4-FFF2-40B4-BE49-F238E27FC236}">
                  <a16:creationId xmlns:a16="http://schemas.microsoft.com/office/drawing/2014/main" id="{78AF76BB-52DA-45CB-998B-A7BCB169B6AD}"/>
                </a:ext>
              </a:extLst>
            </p:cNvPr>
            <p:cNvSpPr/>
            <p:nvPr/>
          </p:nvSpPr>
          <p:spPr>
            <a:xfrm>
              <a:off x="1807273" y="3163900"/>
              <a:ext cx="3270450" cy="3286853"/>
            </a:xfrm>
            <a:custGeom>
              <a:avLst/>
              <a:gdLst>
                <a:gd name="connsiteX0" fmla="*/ 2925968 w 3270450"/>
                <a:gd name="connsiteY0" fmla="*/ 1626672 h 3286853"/>
                <a:gd name="connsiteX1" fmla="*/ 2928245 w 3270450"/>
                <a:gd name="connsiteY1" fmla="*/ 1647197 h 3286853"/>
                <a:gd name="connsiteX2" fmla="*/ 2923931 w 3270450"/>
                <a:gd name="connsiteY2" fmla="*/ 1669734 h 3286853"/>
                <a:gd name="connsiteX3" fmla="*/ 2921114 w 3270450"/>
                <a:gd name="connsiteY3" fmla="*/ 1708835 h 3286853"/>
                <a:gd name="connsiteX4" fmla="*/ 2926508 w 3270450"/>
                <a:gd name="connsiteY4" fmla="*/ 1755834 h 3286853"/>
                <a:gd name="connsiteX5" fmla="*/ 2925878 w 3270450"/>
                <a:gd name="connsiteY5" fmla="*/ 1807325 h 3286853"/>
                <a:gd name="connsiteX6" fmla="*/ 2909458 w 3270450"/>
                <a:gd name="connsiteY6" fmla="*/ 1879896 h 3286853"/>
                <a:gd name="connsiteX7" fmla="*/ 2909248 w 3270450"/>
                <a:gd name="connsiteY7" fmla="*/ 1918775 h 3286853"/>
                <a:gd name="connsiteX8" fmla="*/ 2908738 w 3270450"/>
                <a:gd name="connsiteY8" fmla="*/ 1937746 h 3286853"/>
                <a:gd name="connsiteX9" fmla="*/ 2897562 w 3270450"/>
                <a:gd name="connsiteY9" fmla="*/ 1947158 h 3286853"/>
                <a:gd name="connsiteX10" fmla="*/ 2876257 w 3270450"/>
                <a:gd name="connsiteY10" fmla="*/ 1962694 h 3286853"/>
                <a:gd name="connsiteX11" fmla="*/ 2866668 w 3270450"/>
                <a:gd name="connsiteY11" fmla="*/ 1988170 h 3286853"/>
                <a:gd name="connsiteX12" fmla="*/ 2860676 w 3270450"/>
                <a:gd name="connsiteY12" fmla="*/ 2021835 h 3286853"/>
                <a:gd name="connsiteX13" fmla="*/ 2858967 w 3270450"/>
                <a:gd name="connsiteY13" fmla="*/ 2046892 h 3286853"/>
                <a:gd name="connsiteX14" fmla="*/ 2859177 w 3270450"/>
                <a:gd name="connsiteY14" fmla="*/ 2098119 h 3286853"/>
                <a:gd name="connsiteX15" fmla="*/ 2850068 w 3270450"/>
                <a:gd name="connsiteY15" fmla="*/ 2106944 h 3286853"/>
                <a:gd name="connsiteX16" fmla="*/ 2830231 w 3270450"/>
                <a:gd name="connsiteY16" fmla="*/ 2128809 h 3286853"/>
                <a:gd name="connsiteX17" fmla="*/ 2824089 w 3270450"/>
                <a:gd name="connsiteY17" fmla="*/ 2151786 h 3286853"/>
                <a:gd name="connsiteX18" fmla="*/ 2805990 w 3270450"/>
                <a:gd name="connsiteY18" fmla="*/ 2180761 h 3286853"/>
                <a:gd name="connsiteX19" fmla="*/ 2788581 w 3270450"/>
                <a:gd name="connsiteY19" fmla="*/ 2204934 h 3286853"/>
                <a:gd name="connsiteX20" fmla="*/ 2784595 w 3270450"/>
                <a:gd name="connsiteY20" fmla="*/ 2205410 h 3286853"/>
                <a:gd name="connsiteX21" fmla="*/ 2768295 w 3270450"/>
                <a:gd name="connsiteY21" fmla="*/ 2225184 h 3286853"/>
                <a:gd name="connsiteX22" fmla="*/ 2758197 w 3270450"/>
                <a:gd name="connsiteY22" fmla="*/ 2243273 h 3286853"/>
                <a:gd name="connsiteX23" fmla="*/ 2754571 w 3270450"/>
                <a:gd name="connsiteY23" fmla="*/ 2247966 h 3286853"/>
                <a:gd name="connsiteX24" fmla="*/ 2755110 w 3270450"/>
                <a:gd name="connsiteY24" fmla="*/ 2260443 h 3286853"/>
                <a:gd name="connsiteX25" fmla="*/ 2756279 w 3270450"/>
                <a:gd name="connsiteY25" fmla="*/ 2280810 h 3286853"/>
                <a:gd name="connsiteX26" fmla="*/ 2756668 w 3270450"/>
                <a:gd name="connsiteY26" fmla="*/ 2297240 h 3286853"/>
                <a:gd name="connsiteX27" fmla="*/ 2741087 w 3270450"/>
                <a:gd name="connsiteY27" fmla="*/ 2310598 h 3286853"/>
                <a:gd name="connsiteX28" fmla="*/ 2732128 w 3270450"/>
                <a:gd name="connsiteY28" fmla="*/ 2315113 h 3286853"/>
                <a:gd name="connsiteX29" fmla="*/ 2721999 w 3270450"/>
                <a:gd name="connsiteY29" fmla="*/ 2316171 h 3286853"/>
                <a:gd name="connsiteX30" fmla="*/ 2706808 w 3270450"/>
                <a:gd name="connsiteY30" fmla="*/ 2324247 h 3286853"/>
                <a:gd name="connsiteX31" fmla="*/ 2699796 w 3270450"/>
                <a:gd name="connsiteY31" fmla="*/ 2331291 h 3286853"/>
                <a:gd name="connsiteX32" fmla="*/ 2679840 w 3270450"/>
                <a:gd name="connsiteY32" fmla="*/ 2344901 h 3286853"/>
                <a:gd name="connsiteX33" fmla="*/ 2684214 w 3270450"/>
                <a:gd name="connsiteY33" fmla="*/ 2362260 h 3286853"/>
                <a:gd name="connsiteX34" fmla="*/ 2679360 w 3270450"/>
                <a:gd name="connsiteY34" fmla="*/ 2376637 h 3286853"/>
                <a:gd name="connsiteX35" fmla="*/ 2612779 w 3270450"/>
                <a:gd name="connsiteY35" fmla="*/ 2382261 h 3286853"/>
                <a:gd name="connsiteX36" fmla="*/ 2597677 w 3270450"/>
                <a:gd name="connsiteY36" fmla="*/ 2383936 h 3286853"/>
                <a:gd name="connsiteX37" fmla="*/ 2582035 w 3270450"/>
                <a:gd name="connsiteY37" fmla="*/ 2380019 h 3286853"/>
                <a:gd name="connsiteX38" fmla="*/ 2586530 w 3270450"/>
                <a:gd name="connsiteY38" fmla="*/ 2366664 h 3286853"/>
                <a:gd name="connsiteX39" fmla="*/ 2575832 w 3270450"/>
                <a:gd name="connsiteY39" fmla="*/ 2369361 h 3286853"/>
                <a:gd name="connsiteX40" fmla="*/ 2575203 w 3270450"/>
                <a:gd name="connsiteY40" fmla="*/ 2380736 h 3286853"/>
                <a:gd name="connsiteX41" fmla="*/ 2565465 w 3270450"/>
                <a:gd name="connsiteY41" fmla="*/ 2384400 h 3286853"/>
                <a:gd name="connsiteX42" fmla="*/ 2552370 w 3270450"/>
                <a:gd name="connsiteY42" fmla="*/ 2385848 h 3286853"/>
                <a:gd name="connsiteX43" fmla="*/ 2540234 w 3270450"/>
                <a:gd name="connsiteY43" fmla="*/ 2388901 h 3286853"/>
                <a:gd name="connsiteX44" fmla="*/ 2523664 w 3270450"/>
                <a:gd name="connsiteY44" fmla="*/ 2390199 h 3286853"/>
                <a:gd name="connsiteX45" fmla="*/ 2512517 w 3270450"/>
                <a:gd name="connsiteY45" fmla="*/ 2391037 h 3286853"/>
                <a:gd name="connsiteX46" fmla="*/ 2524443 w 3270450"/>
                <a:gd name="connsiteY46" fmla="*/ 2387373 h 3286853"/>
                <a:gd name="connsiteX47" fmla="*/ 2526031 w 3270450"/>
                <a:gd name="connsiteY47" fmla="*/ 2382006 h 3286853"/>
                <a:gd name="connsiteX48" fmla="*/ 2517371 w 3270450"/>
                <a:gd name="connsiteY48" fmla="*/ 2380427 h 3286853"/>
                <a:gd name="connsiteX49" fmla="*/ 2504487 w 3270450"/>
                <a:gd name="connsiteY49" fmla="*/ 2382845 h 3286853"/>
                <a:gd name="connsiteX50" fmla="*/ 2488216 w 3270450"/>
                <a:gd name="connsiteY50" fmla="*/ 2390199 h 3286853"/>
                <a:gd name="connsiteX51" fmla="*/ 2481864 w 3270450"/>
                <a:gd name="connsiteY51" fmla="*/ 2381572 h 3286853"/>
                <a:gd name="connsiteX52" fmla="*/ 2465923 w 3270450"/>
                <a:gd name="connsiteY52" fmla="*/ 2384014 h 3286853"/>
                <a:gd name="connsiteX53" fmla="*/ 2450940 w 3270450"/>
                <a:gd name="connsiteY53" fmla="*/ 2393557 h 3286853"/>
                <a:gd name="connsiteX54" fmla="*/ 2450251 w 3270450"/>
                <a:gd name="connsiteY54" fmla="*/ 2403329 h 3286853"/>
                <a:gd name="connsiteX55" fmla="*/ 2463196 w 3270450"/>
                <a:gd name="connsiteY55" fmla="*/ 2406661 h 3286853"/>
                <a:gd name="connsiteX56" fmla="*/ 2448243 w 3270450"/>
                <a:gd name="connsiteY56" fmla="*/ 2412792 h 3286853"/>
                <a:gd name="connsiteX57" fmla="*/ 2437276 w 3270450"/>
                <a:gd name="connsiteY57" fmla="*/ 2415435 h 3286853"/>
                <a:gd name="connsiteX58" fmla="*/ 2406713 w 3270450"/>
                <a:gd name="connsiteY58" fmla="*/ 2429488 h 3286853"/>
                <a:gd name="connsiteX59" fmla="*/ 2395686 w 3270450"/>
                <a:gd name="connsiteY59" fmla="*/ 2436224 h 3286853"/>
                <a:gd name="connsiteX60" fmla="*/ 2386726 w 3270450"/>
                <a:gd name="connsiteY60" fmla="*/ 2446352 h 3286853"/>
                <a:gd name="connsiteX61" fmla="*/ 2369557 w 3270450"/>
                <a:gd name="connsiteY61" fmla="*/ 2451734 h 3286853"/>
                <a:gd name="connsiteX62" fmla="*/ 2367189 w 3270450"/>
                <a:gd name="connsiteY62" fmla="*/ 2451674 h 3286853"/>
                <a:gd name="connsiteX63" fmla="*/ 2341390 w 3270450"/>
                <a:gd name="connsiteY63" fmla="*/ 2451260 h 3286853"/>
                <a:gd name="connsiteX64" fmla="*/ 2323621 w 3270450"/>
                <a:gd name="connsiteY64" fmla="*/ 2459701 h 3286853"/>
                <a:gd name="connsiteX65" fmla="*/ 2316669 w 3270450"/>
                <a:gd name="connsiteY65" fmla="*/ 2463117 h 3286853"/>
                <a:gd name="connsiteX66" fmla="*/ 2299110 w 3270450"/>
                <a:gd name="connsiteY66" fmla="*/ 2470704 h 3286853"/>
                <a:gd name="connsiteX67" fmla="*/ 2280142 w 3270450"/>
                <a:gd name="connsiteY67" fmla="*/ 2479778 h 3286853"/>
                <a:gd name="connsiteX68" fmla="*/ 2264890 w 3270450"/>
                <a:gd name="connsiteY68" fmla="*/ 2489417 h 3286853"/>
                <a:gd name="connsiteX69" fmla="*/ 2254313 w 3270450"/>
                <a:gd name="connsiteY69" fmla="*/ 2497975 h 3286853"/>
                <a:gd name="connsiteX70" fmla="*/ 2236664 w 3270450"/>
                <a:gd name="connsiteY70" fmla="*/ 2516862 h 3286853"/>
                <a:gd name="connsiteX71" fmla="*/ 2223000 w 3270450"/>
                <a:gd name="connsiteY71" fmla="*/ 2524988 h 3286853"/>
                <a:gd name="connsiteX72" fmla="*/ 2205621 w 3270450"/>
                <a:gd name="connsiteY72" fmla="*/ 2535095 h 3286853"/>
                <a:gd name="connsiteX73" fmla="*/ 2203942 w 3270450"/>
                <a:gd name="connsiteY73" fmla="*/ 2536045 h 3286853"/>
                <a:gd name="connsiteX74" fmla="*/ 2171970 w 3270450"/>
                <a:gd name="connsiteY74" fmla="*/ 2569327 h 3286853"/>
                <a:gd name="connsiteX75" fmla="*/ 2161483 w 3270450"/>
                <a:gd name="connsiteY75" fmla="*/ 2584899 h 3286853"/>
                <a:gd name="connsiteX76" fmla="*/ 2148418 w 3270450"/>
                <a:gd name="connsiteY76" fmla="*/ 2591339 h 3286853"/>
                <a:gd name="connsiteX77" fmla="*/ 2140807 w 3270450"/>
                <a:gd name="connsiteY77" fmla="*/ 2601577 h 3286853"/>
                <a:gd name="connsiteX78" fmla="*/ 2123638 w 3270450"/>
                <a:gd name="connsiteY78" fmla="*/ 2626352 h 3286853"/>
                <a:gd name="connsiteX79" fmla="*/ 2119802 w 3270450"/>
                <a:gd name="connsiteY79" fmla="*/ 2649095 h 3286853"/>
                <a:gd name="connsiteX80" fmla="*/ 2122799 w 3270450"/>
                <a:gd name="connsiteY80" fmla="*/ 2662094 h 3286853"/>
                <a:gd name="connsiteX81" fmla="*/ 2118933 w 3270450"/>
                <a:gd name="connsiteY81" fmla="*/ 2674565 h 3286853"/>
                <a:gd name="connsiteX82" fmla="*/ 2117615 w 3270450"/>
                <a:gd name="connsiteY82" fmla="*/ 2688541 h 3286853"/>
                <a:gd name="connsiteX83" fmla="*/ 2120162 w 3270450"/>
                <a:gd name="connsiteY83" fmla="*/ 2718008 h 3286853"/>
                <a:gd name="connsiteX84" fmla="*/ 2129571 w 3270450"/>
                <a:gd name="connsiteY84" fmla="*/ 2736466 h 3286853"/>
                <a:gd name="connsiteX85" fmla="*/ 2127443 w 3270450"/>
                <a:gd name="connsiteY85" fmla="*/ 2754474 h 3286853"/>
                <a:gd name="connsiteX86" fmla="*/ 2121899 w 3270450"/>
                <a:gd name="connsiteY86" fmla="*/ 2797803 h 3286853"/>
                <a:gd name="connsiteX87" fmla="*/ 2111592 w 3270450"/>
                <a:gd name="connsiteY87" fmla="*/ 2834180 h 3286853"/>
                <a:gd name="connsiteX88" fmla="*/ 2081208 w 3270450"/>
                <a:gd name="connsiteY88" fmla="*/ 2868370 h 3286853"/>
                <a:gd name="connsiteX89" fmla="*/ 2071559 w 3270450"/>
                <a:gd name="connsiteY89" fmla="*/ 2873314 h 3286853"/>
                <a:gd name="connsiteX90" fmla="*/ 2055348 w 3270450"/>
                <a:gd name="connsiteY90" fmla="*/ 2884401 h 3286853"/>
                <a:gd name="connsiteX91" fmla="*/ 2039377 w 3270450"/>
                <a:gd name="connsiteY91" fmla="*/ 2902290 h 3286853"/>
                <a:gd name="connsiteX92" fmla="*/ 2035632 w 3270450"/>
                <a:gd name="connsiteY92" fmla="*/ 2906724 h 3286853"/>
                <a:gd name="connsiteX93" fmla="*/ 2007915 w 3270450"/>
                <a:gd name="connsiteY93" fmla="*/ 2941214 h 3286853"/>
                <a:gd name="connsiteX94" fmla="*/ 1993321 w 3270450"/>
                <a:gd name="connsiteY94" fmla="*/ 2958473 h 3286853"/>
                <a:gd name="connsiteX95" fmla="*/ 1989456 w 3270450"/>
                <a:gd name="connsiteY95" fmla="*/ 2971148 h 3286853"/>
                <a:gd name="connsiteX96" fmla="*/ 1984332 w 3270450"/>
                <a:gd name="connsiteY96" fmla="*/ 2988648 h 3286853"/>
                <a:gd name="connsiteX97" fmla="*/ 1979208 w 3270450"/>
                <a:gd name="connsiteY97" fmla="*/ 3003030 h 3286853"/>
                <a:gd name="connsiteX98" fmla="*/ 1974144 w 3270450"/>
                <a:gd name="connsiteY98" fmla="*/ 3010462 h 3286853"/>
                <a:gd name="connsiteX99" fmla="*/ 1958952 w 3270450"/>
                <a:gd name="connsiteY99" fmla="*/ 3032216 h 3286853"/>
                <a:gd name="connsiteX100" fmla="*/ 1940434 w 3270450"/>
                <a:gd name="connsiteY100" fmla="*/ 3053641 h 3286853"/>
                <a:gd name="connsiteX101" fmla="*/ 1919069 w 3270450"/>
                <a:gd name="connsiteY101" fmla="*/ 3080369 h 3286853"/>
                <a:gd name="connsiteX102" fmla="*/ 1896296 w 3270450"/>
                <a:gd name="connsiteY102" fmla="*/ 3098947 h 3286853"/>
                <a:gd name="connsiteX103" fmla="*/ 1877479 w 3270450"/>
                <a:gd name="connsiteY103" fmla="*/ 3115727 h 3286853"/>
                <a:gd name="connsiteX104" fmla="*/ 1852461 w 3270450"/>
                <a:gd name="connsiteY104" fmla="*/ 3132477 h 3286853"/>
                <a:gd name="connsiteX105" fmla="*/ 1838072 w 3270450"/>
                <a:gd name="connsiteY105" fmla="*/ 3142635 h 3286853"/>
                <a:gd name="connsiteX106" fmla="*/ 1827884 w 3270450"/>
                <a:gd name="connsiteY106" fmla="*/ 3136702 h 3286853"/>
                <a:gd name="connsiteX107" fmla="*/ 1843034 w 3270450"/>
                <a:gd name="connsiteY107" fmla="*/ 3125615 h 3286853"/>
                <a:gd name="connsiteX108" fmla="*/ 1856237 w 3270450"/>
                <a:gd name="connsiteY108" fmla="*/ 3121031 h 3286853"/>
                <a:gd name="connsiteX109" fmla="*/ 1874302 w 3270450"/>
                <a:gd name="connsiteY109" fmla="*/ 3109105 h 3286853"/>
                <a:gd name="connsiteX110" fmla="*/ 1888386 w 3270450"/>
                <a:gd name="connsiteY110" fmla="*/ 3097509 h 3286853"/>
                <a:gd name="connsiteX111" fmla="*/ 1898514 w 3270450"/>
                <a:gd name="connsiteY111" fmla="*/ 3087800 h 3286853"/>
                <a:gd name="connsiteX112" fmla="*/ 1905945 w 3270450"/>
                <a:gd name="connsiteY112" fmla="*/ 3066615 h 3286853"/>
                <a:gd name="connsiteX113" fmla="*/ 1920658 w 3270450"/>
                <a:gd name="connsiteY113" fmla="*/ 3056877 h 3286853"/>
                <a:gd name="connsiteX114" fmla="*/ 1936329 w 3270450"/>
                <a:gd name="connsiteY114" fmla="*/ 3041295 h 3286853"/>
                <a:gd name="connsiteX115" fmla="*/ 1944479 w 3270450"/>
                <a:gd name="connsiteY115" fmla="*/ 3030568 h 3286853"/>
                <a:gd name="connsiteX116" fmla="*/ 1945798 w 3270450"/>
                <a:gd name="connsiteY116" fmla="*/ 3007196 h 3286853"/>
                <a:gd name="connsiteX117" fmla="*/ 1950083 w 3270450"/>
                <a:gd name="connsiteY117" fmla="*/ 3007615 h 3286853"/>
                <a:gd name="connsiteX118" fmla="*/ 1957334 w 3270450"/>
                <a:gd name="connsiteY118" fmla="*/ 3000124 h 3286853"/>
                <a:gd name="connsiteX119" fmla="*/ 1945978 w 3270450"/>
                <a:gd name="connsiteY119" fmla="*/ 2990955 h 3286853"/>
                <a:gd name="connsiteX120" fmla="*/ 1932583 w 3270450"/>
                <a:gd name="connsiteY120" fmla="*/ 2998176 h 3286853"/>
                <a:gd name="connsiteX121" fmla="*/ 1920388 w 3270450"/>
                <a:gd name="connsiteY121" fmla="*/ 3001233 h 3286853"/>
                <a:gd name="connsiteX122" fmla="*/ 1904177 w 3270450"/>
                <a:gd name="connsiteY122" fmla="*/ 2989516 h 3286853"/>
                <a:gd name="connsiteX123" fmla="*/ 1896986 w 3270450"/>
                <a:gd name="connsiteY123" fmla="*/ 3002671 h 3286853"/>
                <a:gd name="connsiteX124" fmla="*/ 1891892 w 3270450"/>
                <a:gd name="connsiteY124" fmla="*/ 3018642 h 3286853"/>
                <a:gd name="connsiteX125" fmla="*/ 1879307 w 3270450"/>
                <a:gd name="connsiteY125" fmla="*/ 3045280 h 3286853"/>
                <a:gd name="connsiteX126" fmla="*/ 1869238 w 3270450"/>
                <a:gd name="connsiteY126" fmla="*/ 3064757 h 3286853"/>
                <a:gd name="connsiteX127" fmla="*/ 1852830 w 3270450"/>
                <a:gd name="connsiteY127" fmla="*/ 3079230 h 3286853"/>
                <a:gd name="connsiteX128" fmla="*/ 1834210 w 3270450"/>
                <a:gd name="connsiteY128" fmla="*/ 3094602 h 3286853"/>
                <a:gd name="connsiteX129" fmla="*/ 1833778 w 3270450"/>
                <a:gd name="connsiteY129" fmla="*/ 3095531 h 3286853"/>
                <a:gd name="connsiteX130" fmla="*/ 1831381 w 3270450"/>
                <a:gd name="connsiteY130" fmla="*/ 3110304 h 3286853"/>
                <a:gd name="connsiteX131" fmla="*/ 1812252 w 3270450"/>
                <a:gd name="connsiteY131" fmla="*/ 3120551 h 3286853"/>
                <a:gd name="connsiteX132" fmla="*/ 1809855 w 3270450"/>
                <a:gd name="connsiteY132" fmla="*/ 3142665 h 3286853"/>
                <a:gd name="connsiteX133" fmla="*/ 1818490 w 3270450"/>
                <a:gd name="connsiteY133" fmla="*/ 3156659 h 3286853"/>
                <a:gd name="connsiteX134" fmla="*/ 1805099 w 3270450"/>
                <a:gd name="connsiteY134" fmla="*/ 3175836 h 3286853"/>
                <a:gd name="connsiteX135" fmla="*/ 1793662 w 3270450"/>
                <a:gd name="connsiteY135" fmla="*/ 3190608 h 3286853"/>
                <a:gd name="connsiteX136" fmla="*/ 1787963 w 3270450"/>
                <a:gd name="connsiteY136" fmla="*/ 3211014 h 3286853"/>
                <a:gd name="connsiteX137" fmla="*/ 1774721 w 3270450"/>
                <a:gd name="connsiteY137" fmla="*/ 3236904 h 3286853"/>
                <a:gd name="connsiteX138" fmla="*/ 1760575 w 3270450"/>
                <a:gd name="connsiteY138" fmla="*/ 3254583 h 3286853"/>
                <a:gd name="connsiteX139" fmla="*/ 1719634 w 3270450"/>
                <a:gd name="connsiteY139" fmla="*/ 3286375 h 3286853"/>
                <a:gd name="connsiteX140" fmla="*/ 1707256 w 3270450"/>
                <a:gd name="connsiteY140" fmla="*/ 3276127 h 3286853"/>
                <a:gd name="connsiteX141" fmla="*/ 1704589 w 3270450"/>
                <a:gd name="connsiteY141" fmla="*/ 3254913 h 3286853"/>
                <a:gd name="connsiteX142" fmla="*/ 1707846 w 3270450"/>
                <a:gd name="connsiteY142" fmla="*/ 3236993 h 3286853"/>
                <a:gd name="connsiteX143" fmla="*/ 1731422 w 3270450"/>
                <a:gd name="connsiteY143" fmla="*/ 3206340 h 3286853"/>
                <a:gd name="connsiteX144" fmla="*/ 1729025 w 3270450"/>
                <a:gd name="connsiteY144" fmla="*/ 3193185 h 3286853"/>
                <a:gd name="connsiteX145" fmla="*/ 1718571 w 3270450"/>
                <a:gd name="connsiteY145" fmla="*/ 3189350 h 3286853"/>
                <a:gd name="connsiteX146" fmla="*/ 1705920 w 3270450"/>
                <a:gd name="connsiteY146" fmla="*/ 3182398 h 3286853"/>
                <a:gd name="connsiteX147" fmla="*/ 1697473 w 3270450"/>
                <a:gd name="connsiteY147" fmla="*/ 3174398 h 3286853"/>
                <a:gd name="connsiteX148" fmla="*/ 1687456 w 3270450"/>
                <a:gd name="connsiteY148" fmla="*/ 3164240 h 3286853"/>
                <a:gd name="connsiteX149" fmla="*/ 1677495 w 3270450"/>
                <a:gd name="connsiteY149" fmla="*/ 3150486 h 3286853"/>
                <a:gd name="connsiteX150" fmla="*/ 1644250 w 3270450"/>
                <a:gd name="connsiteY150" fmla="*/ 3128672 h 3286853"/>
                <a:gd name="connsiteX151" fmla="*/ 1619010 w 3270450"/>
                <a:gd name="connsiteY151" fmla="*/ 3106708 h 3286853"/>
                <a:gd name="connsiteX152" fmla="*/ 1611501 w 3270450"/>
                <a:gd name="connsiteY152" fmla="*/ 3099606 h 3286853"/>
                <a:gd name="connsiteX153" fmla="*/ 1596052 w 3270450"/>
                <a:gd name="connsiteY153" fmla="*/ 3093613 h 3286853"/>
                <a:gd name="connsiteX154" fmla="*/ 1586739 w 3270450"/>
                <a:gd name="connsiteY154" fmla="*/ 3089179 h 3286853"/>
                <a:gd name="connsiteX155" fmla="*/ 1570780 w 3270450"/>
                <a:gd name="connsiteY155" fmla="*/ 3083336 h 3286853"/>
                <a:gd name="connsiteX156" fmla="*/ 1562360 w 3270450"/>
                <a:gd name="connsiteY156" fmla="*/ 3076084 h 3286853"/>
                <a:gd name="connsiteX157" fmla="*/ 1550197 w 3270450"/>
                <a:gd name="connsiteY157" fmla="*/ 3069432 h 3286853"/>
                <a:gd name="connsiteX158" fmla="*/ 1549256 w 3270450"/>
                <a:gd name="connsiteY158" fmla="*/ 3067934 h 3286853"/>
                <a:gd name="connsiteX159" fmla="*/ 1536161 w 3270450"/>
                <a:gd name="connsiteY159" fmla="*/ 3050135 h 3286853"/>
                <a:gd name="connsiteX160" fmla="*/ 1522021 w 3270450"/>
                <a:gd name="connsiteY160" fmla="*/ 3055319 h 3286853"/>
                <a:gd name="connsiteX161" fmla="*/ 1502694 w 3270450"/>
                <a:gd name="connsiteY161" fmla="*/ 3063859 h 3286853"/>
                <a:gd name="connsiteX162" fmla="*/ 1492908 w 3270450"/>
                <a:gd name="connsiteY162" fmla="*/ 3045250 h 3286853"/>
                <a:gd name="connsiteX163" fmla="*/ 1486648 w 3270450"/>
                <a:gd name="connsiteY163" fmla="*/ 3024965 h 3286853"/>
                <a:gd name="connsiteX164" fmla="*/ 1465334 w 3270450"/>
                <a:gd name="connsiteY164" fmla="*/ 3011510 h 3286853"/>
                <a:gd name="connsiteX165" fmla="*/ 1443289 w 3270450"/>
                <a:gd name="connsiteY165" fmla="*/ 2988618 h 3286853"/>
                <a:gd name="connsiteX166" fmla="*/ 1431636 w 3270450"/>
                <a:gd name="connsiteY166" fmla="*/ 2982355 h 3286853"/>
                <a:gd name="connsiteX167" fmla="*/ 1401974 w 3270450"/>
                <a:gd name="connsiteY167" fmla="*/ 2988018 h 3286853"/>
                <a:gd name="connsiteX168" fmla="*/ 1388044 w 3270450"/>
                <a:gd name="connsiteY168" fmla="*/ 2995449 h 3286853"/>
                <a:gd name="connsiteX169" fmla="*/ 1370269 w 3270450"/>
                <a:gd name="connsiteY169" fmla="*/ 2989187 h 3286853"/>
                <a:gd name="connsiteX170" fmla="*/ 1372714 w 3270450"/>
                <a:gd name="connsiteY170" fmla="*/ 2975763 h 3286853"/>
                <a:gd name="connsiteX171" fmla="*/ 1385038 w 3270450"/>
                <a:gd name="connsiteY171" fmla="*/ 2959672 h 3286853"/>
                <a:gd name="connsiteX172" fmla="*/ 1396569 w 3270450"/>
                <a:gd name="connsiteY172" fmla="*/ 2953020 h 3286853"/>
                <a:gd name="connsiteX173" fmla="*/ 1413864 w 3270450"/>
                <a:gd name="connsiteY173" fmla="*/ 2943341 h 3286853"/>
                <a:gd name="connsiteX174" fmla="*/ 1433122 w 3270450"/>
                <a:gd name="connsiteY174" fmla="*/ 2916972 h 3286853"/>
                <a:gd name="connsiteX175" fmla="*/ 1468918 w 3270450"/>
                <a:gd name="connsiteY175" fmla="*/ 2879936 h 3286853"/>
                <a:gd name="connsiteX176" fmla="*/ 1495083 w 3270450"/>
                <a:gd name="connsiteY176" fmla="*/ 2852159 h 3286853"/>
                <a:gd name="connsiteX177" fmla="*/ 1500108 w 3270450"/>
                <a:gd name="connsiteY177" fmla="*/ 2843769 h 3286853"/>
                <a:gd name="connsiteX178" fmla="*/ 1512927 w 3270450"/>
                <a:gd name="connsiteY178" fmla="*/ 2834060 h 3286853"/>
                <a:gd name="connsiteX179" fmla="*/ 1522309 w 3270450"/>
                <a:gd name="connsiteY179" fmla="*/ 2825011 h 3286853"/>
                <a:gd name="connsiteX180" fmla="*/ 1540953 w 3270450"/>
                <a:gd name="connsiteY180" fmla="*/ 2815123 h 3286853"/>
                <a:gd name="connsiteX181" fmla="*/ 1569281 w 3270450"/>
                <a:gd name="connsiteY181" fmla="*/ 2792919 h 3286853"/>
                <a:gd name="connsiteX182" fmla="*/ 1581411 w 3270450"/>
                <a:gd name="connsiteY182" fmla="*/ 2786956 h 3286853"/>
                <a:gd name="connsiteX183" fmla="*/ 1603039 w 3270450"/>
                <a:gd name="connsiteY183" fmla="*/ 2767150 h 3286853"/>
                <a:gd name="connsiteX184" fmla="*/ 1625195 w 3270450"/>
                <a:gd name="connsiteY184" fmla="*/ 2759538 h 3286853"/>
                <a:gd name="connsiteX185" fmla="*/ 1632773 w 3270450"/>
                <a:gd name="connsiteY185" fmla="*/ 2756872 h 3286853"/>
                <a:gd name="connsiteX186" fmla="*/ 1641067 w 3270450"/>
                <a:gd name="connsiteY186" fmla="*/ 2752018 h 3286853"/>
                <a:gd name="connsiteX187" fmla="*/ 1670346 w 3270450"/>
                <a:gd name="connsiteY187" fmla="*/ 2737724 h 3286853"/>
                <a:gd name="connsiteX188" fmla="*/ 1685730 w 3270450"/>
                <a:gd name="connsiteY188" fmla="*/ 2724690 h 3286853"/>
                <a:gd name="connsiteX189" fmla="*/ 1683728 w 3270450"/>
                <a:gd name="connsiteY189" fmla="*/ 2692499 h 3286853"/>
                <a:gd name="connsiteX190" fmla="*/ 1687779 w 3270450"/>
                <a:gd name="connsiteY190" fmla="*/ 2665786 h 3286853"/>
                <a:gd name="connsiteX191" fmla="*/ 1682946 w 3270450"/>
                <a:gd name="connsiteY191" fmla="*/ 2641146 h 3286853"/>
                <a:gd name="connsiteX192" fmla="*/ 1671910 w 3270450"/>
                <a:gd name="connsiteY192" fmla="*/ 2614139 h 3286853"/>
                <a:gd name="connsiteX193" fmla="*/ 1652178 w 3270450"/>
                <a:gd name="connsiteY193" fmla="*/ 2593847 h 3286853"/>
                <a:gd name="connsiteX194" fmla="*/ 1635940 w 3270450"/>
                <a:gd name="connsiteY194" fmla="*/ 2597340 h 3286853"/>
                <a:gd name="connsiteX195" fmla="*/ 1630178 w 3270450"/>
                <a:gd name="connsiteY195" fmla="*/ 2581321 h 3286853"/>
                <a:gd name="connsiteX196" fmla="*/ 1636501 w 3270450"/>
                <a:gd name="connsiteY196" fmla="*/ 2550895 h 3286853"/>
                <a:gd name="connsiteX197" fmla="*/ 1637016 w 3270450"/>
                <a:gd name="connsiteY197" fmla="*/ 2535170 h 3286853"/>
                <a:gd name="connsiteX198" fmla="*/ 1642703 w 3270450"/>
                <a:gd name="connsiteY198" fmla="*/ 2497346 h 3286853"/>
                <a:gd name="connsiteX199" fmla="*/ 1637534 w 3270450"/>
                <a:gd name="connsiteY199" fmla="*/ 2480898 h 3286853"/>
                <a:gd name="connsiteX200" fmla="*/ 1617956 w 3270450"/>
                <a:gd name="connsiteY200" fmla="*/ 2461847 h 3286853"/>
                <a:gd name="connsiteX201" fmla="*/ 1599327 w 3270450"/>
                <a:gd name="connsiteY201" fmla="*/ 2459887 h 3286853"/>
                <a:gd name="connsiteX202" fmla="*/ 1589864 w 3270450"/>
                <a:gd name="connsiteY202" fmla="*/ 2466812 h 3286853"/>
                <a:gd name="connsiteX203" fmla="*/ 1571702 w 3270450"/>
                <a:gd name="connsiteY203" fmla="*/ 2471205 h 3286853"/>
                <a:gd name="connsiteX204" fmla="*/ 1561508 w 3270450"/>
                <a:gd name="connsiteY204" fmla="*/ 2469584 h 3286853"/>
                <a:gd name="connsiteX205" fmla="*/ 1551605 w 3270450"/>
                <a:gd name="connsiteY205" fmla="*/ 2467156 h 3286853"/>
                <a:gd name="connsiteX206" fmla="*/ 1545648 w 3270450"/>
                <a:gd name="connsiteY206" fmla="*/ 2455788 h 3286853"/>
                <a:gd name="connsiteX207" fmla="*/ 1544366 w 3270450"/>
                <a:gd name="connsiteY207" fmla="*/ 2444632 h 3286853"/>
                <a:gd name="connsiteX208" fmla="*/ 1536812 w 3270450"/>
                <a:gd name="connsiteY208" fmla="*/ 2417320 h 3286853"/>
                <a:gd name="connsiteX209" fmla="*/ 1532554 w 3270450"/>
                <a:gd name="connsiteY209" fmla="*/ 2409714 h 3286853"/>
                <a:gd name="connsiteX210" fmla="*/ 1524535 w 3270450"/>
                <a:gd name="connsiteY210" fmla="*/ 2396042 h 3286853"/>
                <a:gd name="connsiteX211" fmla="*/ 1524286 w 3270450"/>
                <a:gd name="connsiteY211" fmla="*/ 2390199 h 3286853"/>
                <a:gd name="connsiteX212" fmla="*/ 1520391 w 3270450"/>
                <a:gd name="connsiteY212" fmla="*/ 2357585 h 3286853"/>
                <a:gd name="connsiteX213" fmla="*/ 1490451 w 3270450"/>
                <a:gd name="connsiteY213" fmla="*/ 2325919 h 3286853"/>
                <a:gd name="connsiteX214" fmla="*/ 1465128 w 3270450"/>
                <a:gd name="connsiteY214" fmla="*/ 2310334 h 3286853"/>
                <a:gd name="connsiteX215" fmla="*/ 1435355 w 3270450"/>
                <a:gd name="connsiteY215" fmla="*/ 2321298 h 3286853"/>
                <a:gd name="connsiteX216" fmla="*/ 1375528 w 3270450"/>
                <a:gd name="connsiteY216" fmla="*/ 2317876 h 3286853"/>
                <a:gd name="connsiteX217" fmla="*/ 1342414 w 3270450"/>
                <a:gd name="connsiteY217" fmla="*/ 2315203 h 3286853"/>
                <a:gd name="connsiteX218" fmla="*/ 1330976 w 3270450"/>
                <a:gd name="connsiteY218" fmla="*/ 2288906 h 3286853"/>
                <a:gd name="connsiteX219" fmla="*/ 1334287 w 3270450"/>
                <a:gd name="connsiteY219" fmla="*/ 2245970 h 3286853"/>
                <a:gd name="connsiteX220" fmla="*/ 1334539 w 3270450"/>
                <a:gd name="connsiteY220" fmla="*/ 2211074 h 3286853"/>
                <a:gd name="connsiteX221" fmla="*/ 1321963 w 3270450"/>
                <a:gd name="connsiteY221" fmla="*/ 2174957 h 3286853"/>
                <a:gd name="connsiteX222" fmla="*/ 1326107 w 3270450"/>
                <a:gd name="connsiteY222" fmla="*/ 2142179 h 3286853"/>
                <a:gd name="connsiteX223" fmla="*/ 1318068 w 3270450"/>
                <a:gd name="connsiteY223" fmla="*/ 2113602 h 3286853"/>
                <a:gd name="connsiteX224" fmla="*/ 1321714 w 3270450"/>
                <a:gd name="connsiteY224" fmla="*/ 2096795 h 3286853"/>
                <a:gd name="connsiteX225" fmla="*/ 1341008 w 3270450"/>
                <a:gd name="connsiteY225" fmla="*/ 2063579 h 3286853"/>
                <a:gd name="connsiteX226" fmla="*/ 1341257 w 3270450"/>
                <a:gd name="connsiteY226" fmla="*/ 2062854 h 3286853"/>
                <a:gd name="connsiteX227" fmla="*/ 1345305 w 3270450"/>
                <a:gd name="connsiteY227" fmla="*/ 2052186 h 3286853"/>
                <a:gd name="connsiteX228" fmla="*/ 1348961 w 3270450"/>
                <a:gd name="connsiteY228" fmla="*/ 2029087 h 3286853"/>
                <a:gd name="connsiteX229" fmla="*/ 1354672 w 3270450"/>
                <a:gd name="connsiteY229" fmla="*/ 2008672 h 3286853"/>
                <a:gd name="connsiteX230" fmla="*/ 1364387 w 3270450"/>
                <a:gd name="connsiteY230" fmla="*/ 1992986 h 3286853"/>
                <a:gd name="connsiteX231" fmla="*/ 1360599 w 3270450"/>
                <a:gd name="connsiteY231" fmla="*/ 1976388 h 3286853"/>
                <a:gd name="connsiteX232" fmla="*/ 1351574 w 3270450"/>
                <a:gd name="connsiteY232" fmla="*/ 1951871 h 3286853"/>
                <a:gd name="connsiteX233" fmla="*/ 1340442 w 3270450"/>
                <a:gd name="connsiteY233" fmla="*/ 1931573 h 3286853"/>
                <a:gd name="connsiteX234" fmla="*/ 1321744 w 3270450"/>
                <a:gd name="connsiteY234" fmla="*/ 1912102 h 3286853"/>
                <a:gd name="connsiteX235" fmla="*/ 1309983 w 3270450"/>
                <a:gd name="connsiteY235" fmla="*/ 1904167 h 3286853"/>
                <a:gd name="connsiteX236" fmla="*/ 1291699 w 3270450"/>
                <a:gd name="connsiteY236" fmla="*/ 1884664 h 3286853"/>
                <a:gd name="connsiteX237" fmla="*/ 1290791 w 3270450"/>
                <a:gd name="connsiteY237" fmla="*/ 1855316 h 3286853"/>
                <a:gd name="connsiteX238" fmla="*/ 1291998 w 3270450"/>
                <a:gd name="connsiteY238" fmla="*/ 1845038 h 3286853"/>
                <a:gd name="connsiteX239" fmla="*/ 1302150 w 3270450"/>
                <a:gd name="connsiteY239" fmla="*/ 1828591 h 3286853"/>
                <a:gd name="connsiteX240" fmla="*/ 1296418 w 3270450"/>
                <a:gd name="connsiteY240" fmla="*/ 1816797 h 3286853"/>
                <a:gd name="connsiteX241" fmla="*/ 1284058 w 3270450"/>
                <a:gd name="connsiteY241" fmla="*/ 1819347 h 3286853"/>
                <a:gd name="connsiteX242" fmla="*/ 1233406 w 3270450"/>
                <a:gd name="connsiteY242" fmla="*/ 1818945 h 3286853"/>
                <a:gd name="connsiteX243" fmla="*/ 1186670 w 3270450"/>
                <a:gd name="connsiteY243" fmla="*/ 1814822 h 3286853"/>
                <a:gd name="connsiteX244" fmla="*/ 1148444 w 3270450"/>
                <a:gd name="connsiteY244" fmla="*/ 1811709 h 3286853"/>
                <a:gd name="connsiteX245" fmla="*/ 1141241 w 3270450"/>
                <a:gd name="connsiteY245" fmla="*/ 1788289 h 3286853"/>
                <a:gd name="connsiteX246" fmla="*/ 1142565 w 3270450"/>
                <a:gd name="connsiteY246" fmla="*/ 1767152 h 3286853"/>
                <a:gd name="connsiteX247" fmla="*/ 1142934 w 3270450"/>
                <a:gd name="connsiteY247" fmla="*/ 1766301 h 3286853"/>
                <a:gd name="connsiteX248" fmla="*/ 1135766 w 3270450"/>
                <a:gd name="connsiteY248" fmla="*/ 1746503 h 3286853"/>
                <a:gd name="connsiteX249" fmla="*/ 1124284 w 3270450"/>
                <a:gd name="connsiteY249" fmla="*/ 1734994 h 3286853"/>
                <a:gd name="connsiteX250" fmla="*/ 1120898 w 3270450"/>
                <a:gd name="connsiteY250" fmla="*/ 1716122 h 3286853"/>
                <a:gd name="connsiteX251" fmla="*/ 1138163 w 3270450"/>
                <a:gd name="connsiteY251" fmla="*/ 1715019 h 3286853"/>
                <a:gd name="connsiteX252" fmla="*/ 1141798 w 3270450"/>
                <a:gd name="connsiteY252" fmla="*/ 1702021 h 3286853"/>
                <a:gd name="connsiteX253" fmla="*/ 1138841 w 3270450"/>
                <a:gd name="connsiteY253" fmla="*/ 1686217 h 3286853"/>
                <a:gd name="connsiteX254" fmla="*/ 1121470 w 3270450"/>
                <a:gd name="connsiteY254" fmla="*/ 1646347 h 3286853"/>
                <a:gd name="connsiteX255" fmla="*/ 1124245 w 3270450"/>
                <a:gd name="connsiteY255" fmla="*/ 1629327 h 3286853"/>
                <a:gd name="connsiteX256" fmla="*/ 1115034 w 3270450"/>
                <a:gd name="connsiteY256" fmla="*/ 1609430 h 3286853"/>
                <a:gd name="connsiteX257" fmla="*/ 1066311 w 3270450"/>
                <a:gd name="connsiteY257" fmla="*/ 1588997 h 3286853"/>
                <a:gd name="connsiteX258" fmla="*/ 1034225 w 3270450"/>
                <a:gd name="connsiteY258" fmla="*/ 1584700 h 3286853"/>
                <a:gd name="connsiteX259" fmla="*/ 1012573 w 3270450"/>
                <a:gd name="connsiteY259" fmla="*/ 1587778 h 3286853"/>
                <a:gd name="connsiteX260" fmla="*/ 1001354 w 3270450"/>
                <a:gd name="connsiteY260" fmla="*/ 1587194 h 3286853"/>
                <a:gd name="connsiteX261" fmla="*/ 985119 w 3270450"/>
                <a:gd name="connsiteY261" fmla="*/ 1572766 h 3286853"/>
                <a:gd name="connsiteX262" fmla="*/ 966778 w 3270450"/>
                <a:gd name="connsiteY262" fmla="*/ 1560912 h 3286853"/>
                <a:gd name="connsiteX263" fmla="*/ 942351 w 3270450"/>
                <a:gd name="connsiteY263" fmla="*/ 1554475 h 3286853"/>
                <a:gd name="connsiteX264" fmla="*/ 923674 w 3270450"/>
                <a:gd name="connsiteY264" fmla="*/ 1545111 h 3286853"/>
                <a:gd name="connsiteX265" fmla="*/ 895636 w 3270450"/>
                <a:gd name="connsiteY265" fmla="*/ 1530045 h 3286853"/>
                <a:gd name="connsiteX266" fmla="*/ 878565 w 3270450"/>
                <a:gd name="connsiteY266" fmla="*/ 1515267 h 3286853"/>
                <a:gd name="connsiteX267" fmla="*/ 852766 w 3270450"/>
                <a:gd name="connsiteY267" fmla="*/ 1509999 h 3286853"/>
                <a:gd name="connsiteX268" fmla="*/ 827755 w 3270450"/>
                <a:gd name="connsiteY268" fmla="*/ 1499466 h 3286853"/>
                <a:gd name="connsiteX269" fmla="*/ 813459 w 3270450"/>
                <a:gd name="connsiteY269" fmla="*/ 1502774 h 3286853"/>
                <a:gd name="connsiteX270" fmla="*/ 786454 w 3270450"/>
                <a:gd name="connsiteY270" fmla="*/ 1503461 h 3286853"/>
                <a:gd name="connsiteX271" fmla="*/ 769668 w 3270450"/>
                <a:gd name="connsiteY271" fmla="*/ 1476693 h 3286853"/>
                <a:gd name="connsiteX272" fmla="*/ 752597 w 3270450"/>
                <a:gd name="connsiteY272" fmla="*/ 1465909 h 3286853"/>
                <a:gd name="connsiteX273" fmla="*/ 737432 w 3270450"/>
                <a:gd name="connsiteY273" fmla="*/ 1458070 h 3286853"/>
                <a:gd name="connsiteX274" fmla="*/ 728353 w 3270450"/>
                <a:gd name="connsiteY274" fmla="*/ 1446273 h 3286853"/>
                <a:gd name="connsiteX275" fmla="*/ 713026 w 3270450"/>
                <a:gd name="connsiteY275" fmla="*/ 1430818 h 3286853"/>
                <a:gd name="connsiteX276" fmla="*/ 702209 w 3270450"/>
                <a:gd name="connsiteY276" fmla="*/ 1394285 h 3286853"/>
                <a:gd name="connsiteX277" fmla="*/ 699210 w 3270450"/>
                <a:gd name="connsiteY277" fmla="*/ 1355004 h 3286853"/>
                <a:gd name="connsiteX278" fmla="*/ 701049 w 3270450"/>
                <a:gd name="connsiteY278" fmla="*/ 1327602 h 3286853"/>
                <a:gd name="connsiteX279" fmla="*/ 707279 w 3270450"/>
                <a:gd name="connsiteY279" fmla="*/ 1296870 h 3286853"/>
                <a:gd name="connsiteX280" fmla="*/ 694520 w 3270450"/>
                <a:gd name="connsiteY280" fmla="*/ 1269036 h 3286853"/>
                <a:gd name="connsiteX281" fmla="*/ 680605 w 3270450"/>
                <a:gd name="connsiteY281" fmla="*/ 1279523 h 3286853"/>
                <a:gd name="connsiteX282" fmla="*/ 667996 w 3270450"/>
                <a:gd name="connsiteY282" fmla="*/ 1275562 h 3286853"/>
                <a:gd name="connsiteX283" fmla="*/ 648663 w 3270450"/>
                <a:gd name="connsiteY283" fmla="*/ 1277681 h 3286853"/>
                <a:gd name="connsiteX284" fmla="*/ 623579 w 3270450"/>
                <a:gd name="connsiteY284" fmla="*/ 1283431 h 3286853"/>
                <a:gd name="connsiteX285" fmla="*/ 598844 w 3270450"/>
                <a:gd name="connsiteY285" fmla="*/ 1285849 h 3286853"/>
                <a:gd name="connsiteX286" fmla="*/ 563324 w 3270450"/>
                <a:gd name="connsiteY286" fmla="*/ 1310003 h 3286853"/>
                <a:gd name="connsiteX287" fmla="*/ 529790 w 3270450"/>
                <a:gd name="connsiteY287" fmla="*/ 1328180 h 3286853"/>
                <a:gd name="connsiteX288" fmla="*/ 509166 w 3270450"/>
                <a:gd name="connsiteY288" fmla="*/ 1348823 h 3286853"/>
                <a:gd name="connsiteX289" fmla="*/ 476495 w 3270450"/>
                <a:gd name="connsiteY289" fmla="*/ 1354273 h 3286853"/>
                <a:gd name="connsiteX290" fmla="*/ 438224 w 3270450"/>
                <a:gd name="connsiteY290" fmla="*/ 1388055 h 3286853"/>
                <a:gd name="connsiteX291" fmla="*/ 403433 w 3270450"/>
                <a:gd name="connsiteY291" fmla="*/ 1380366 h 3286853"/>
                <a:gd name="connsiteX292" fmla="*/ 381073 w 3270450"/>
                <a:gd name="connsiteY292" fmla="*/ 1374976 h 3286853"/>
                <a:gd name="connsiteX293" fmla="*/ 371766 w 3270450"/>
                <a:gd name="connsiteY293" fmla="*/ 1374772 h 3286853"/>
                <a:gd name="connsiteX294" fmla="*/ 358950 w 3270450"/>
                <a:gd name="connsiteY294" fmla="*/ 1373963 h 3286853"/>
                <a:gd name="connsiteX295" fmla="*/ 354384 w 3270450"/>
                <a:gd name="connsiteY295" fmla="*/ 1374721 h 3286853"/>
                <a:gd name="connsiteX296" fmla="*/ 347824 w 3270450"/>
                <a:gd name="connsiteY296" fmla="*/ 1378161 h 3286853"/>
                <a:gd name="connsiteX297" fmla="*/ 337999 w 3270450"/>
                <a:gd name="connsiteY297" fmla="*/ 1378362 h 3286853"/>
                <a:gd name="connsiteX298" fmla="*/ 326247 w 3270450"/>
                <a:gd name="connsiteY298" fmla="*/ 1373594 h 3286853"/>
                <a:gd name="connsiteX299" fmla="*/ 318288 w 3270450"/>
                <a:gd name="connsiteY299" fmla="*/ 1376462 h 3286853"/>
                <a:gd name="connsiteX300" fmla="*/ 311022 w 3270450"/>
                <a:gd name="connsiteY300" fmla="*/ 1379024 h 3286853"/>
                <a:gd name="connsiteX301" fmla="*/ 297853 w 3270450"/>
                <a:gd name="connsiteY301" fmla="*/ 1382059 h 3286853"/>
                <a:gd name="connsiteX302" fmla="*/ 281060 w 3270450"/>
                <a:gd name="connsiteY302" fmla="*/ 1384151 h 3286853"/>
                <a:gd name="connsiteX303" fmla="*/ 271214 w 3270450"/>
                <a:gd name="connsiteY303" fmla="*/ 1377256 h 3286853"/>
                <a:gd name="connsiteX304" fmla="*/ 269006 w 3270450"/>
                <a:gd name="connsiteY304" fmla="*/ 1373211 h 3286853"/>
                <a:gd name="connsiteX305" fmla="*/ 266710 w 3270450"/>
                <a:gd name="connsiteY305" fmla="*/ 1363667 h 3286853"/>
                <a:gd name="connsiteX306" fmla="*/ 266219 w 3270450"/>
                <a:gd name="connsiteY306" fmla="*/ 1349242 h 3286853"/>
                <a:gd name="connsiteX307" fmla="*/ 266510 w 3270450"/>
                <a:gd name="connsiteY307" fmla="*/ 1300145 h 3286853"/>
                <a:gd name="connsiteX308" fmla="*/ 275253 w 3270450"/>
                <a:gd name="connsiteY308" fmla="*/ 1279880 h 3286853"/>
                <a:gd name="connsiteX309" fmla="*/ 274016 w 3270450"/>
                <a:gd name="connsiteY309" fmla="*/ 1274271 h 3286853"/>
                <a:gd name="connsiteX310" fmla="*/ 271169 w 3270450"/>
                <a:gd name="connsiteY310" fmla="*/ 1261386 h 3286853"/>
                <a:gd name="connsiteX311" fmla="*/ 274567 w 3270450"/>
                <a:gd name="connsiteY311" fmla="*/ 1253661 h 3286853"/>
                <a:gd name="connsiteX312" fmla="*/ 269380 w 3270450"/>
                <a:gd name="connsiteY312" fmla="*/ 1250347 h 3286853"/>
                <a:gd name="connsiteX313" fmla="*/ 257571 w 3270450"/>
                <a:gd name="connsiteY313" fmla="*/ 1260041 h 3286853"/>
                <a:gd name="connsiteX314" fmla="*/ 245789 w 3270450"/>
                <a:gd name="connsiteY314" fmla="*/ 1269156 h 3286853"/>
                <a:gd name="connsiteX315" fmla="*/ 226474 w 3270450"/>
                <a:gd name="connsiteY315" fmla="*/ 1289367 h 3286853"/>
                <a:gd name="connsiteX316" fmla="*/ 208954 w 3270450"/>
                <a:gd name="connsiteY316" fmla="*/ 1295483 h 3286853"/>
                <a:gd name="connsiteX317" fmla="*/ 194064 w 3270450"/>
                <a:gd name="connsiteY317" fmla="*/ 1299648 h 3286853"/>
                <a:gd name="connsiteX318" fmla="*/ 154772 w 3270450"/>
                <a:gd name="connsiteY318" fmla="*/ 1300544 h 3286853"/>
                <a:gd name="connsiteX319" fmla="*/ 147895 w 3270450"/>
                <a:gd name="connsiteY319" fmla="*/ 1299594 h 3286853"/>
                <a:gd name="connsiteX320" fmla="*/ 138381 w 3270450"/>
                <a:gd name="connsiteY320" fmla="*/ 1290712 h 3286853"/>
                <a:gd name="connsiteX321" fmla="*/ 138564 w 3270450"/>
                <a:gd name="connsiteY321" fmla="*/ 1285229 h 3286853"/>
                <a:gd name="connsiteX322" fmla="*/ 141887 w 3270450"/>
                <a:gd name="connsiteY322" fmla="*/ 1278160 h 3286853"/>
                <a:gd name="connsiteX323" fmla="*/ 138486 w 3270450"/>
                <a:gd name="connsiteY323" fmla="*/ 1272656 h 3286853"/>
                <a:gd name="connsiteX324" fmla="*/ 127945 w 3270450"/>
                <a:gd name="connsiteY324" fmla="*/ 1260184 h 3286853"/>
                <a:gd name="connsiteX325" fmla="*/ 114697 w 3270450"/>
                <a:gd name="connsiteY325" fmla="*/ 1247135 h 3286853"/>
                <a:gd name="connsiteX326" fmla="*/ 103098 w 3270450"/>
                <a:gd name="connsiteY326" fmla="*/ 1244711 h 3286853"/>
                <a:gd name="connsiteX327" fmla="*/ 79534 w 3270450"/>
                <a:gd name="connsiteY327" fmla="*/ 1241588 h 3286853"/>
                <a:gd name="connsiteX328" fmla="*/ 67812 w 3270450"/>
                <a:gd name="connsiteY328" fmla="*/ 1243812 h 3286853"/>
                <a:gd name="connsiteX329" fmla="*/ 65346 w 3270450"/>
                <a:gd name="connsiteY329" fmla="*/ 1232869 h 3286853"/>
                <a:gd name="connsiteX330" fmla="*/ 74536 w 3270450"/>
                <a:gd name="connsiteY330" fmla="*/ 1218309 h 3286853"/>
                <a:gd name="connsiteX331" fmla="*/ 70667 w 3270450"/>
                <a:gd name="connsiteY331" fmla="*/ 1200453 h 3286853"/>
                <a:gd name="connsiteX332" fmla="*/ 54684 w 3270450"/>
                <a:gd name="connsiteY332" fmla="*/ 1183763 h 3286853"/>
                <a:gd name="connsiteX333" fmla="*/ 46875 w 3270450"/>
                <a:gd name="connsiteY333" fmla="*/ 1167636 h 3286853"/>
                <a:gd name="connsiteX334" fmla="*/ 31243 w 3270450"/>
                <a:gd name="connsiteY334" fmla="*/ 1147353 h 3286853"/>
                <a:gd name="connsiteX335" fmla="*/ 25658 w 3270450"/>
                <a:gd name="connsiteY335" fmla="*/ 1128559 h 3286853"/>
                <a:gd name="connsiteX336" fmla="*/ 20381 w 3270450"/>
                <a:gd name="connsiteY336" fmla="*/ 1107932 h 3286853"/>
                <a:gd name="connsiteX337" fmla="*/ 1180 w 3270450"/>
                <a:gd name="connsiteY337" fmla="*/ 1086591 h 3286853"/>
                <a:gd name="connsiteX338" fmla="*/ 18625 w 3270450"/>
                <a:gd name="connsiteY338" fmla="*/ 1068723 h 3286853"/>
                <a:gd name="connsiteX339" fmla="*/ 11649 w 3270450"/>
                <a:gd name="connsiteY339" fmla="*/ 1047304 h 3286853"/>
                <a:gd name="connsiteX340" fmla="*/ 30970 w 3270450"/>
                <a:gd name="connsiteY340" fmla="*/ 1025463 h 3286853"/>
                <a:gd name="connsiteX341" fmla="*/ 47553 w 3270450"/>
                <a:gd name="connsiteY341" fmla="*/ 1011293 h 3286853"/>
                <a:gd name="connsiteX342" fmla="*/ 57911 w 3270450"/>
                <a:gd name="connsiteY342" fmla="*/ 980325 h 3286853"/>
                <a:gd name="connsiteX343" fmla="*/ 58664 w 3270450"/>
                <a:gd name="connsiteY343" fmla="*/ 951511 h 3286853"/>
                <a:gd name="connsiteX344" fmla="*/ 69613 w 3270450"/>
                <a:gd name="connsiteY344" fmla="*/ 932192 h 3286853"/>
                <a:gd name="connsiteX345" fmla="*/ 75668 w 3270450"/>
                <a:gd name="connsiteY345" fmla="*/ 910073 h 3286853"/>
                <a:gd name="connsiteX346" fmla="*/ 78467 w 3270450"/>
                <a:gd name="connsiteY346" fmla="*/ 890326 h 3286853"/>
                <a:gd name="connsiteX347" fmla="*/ 115129 w 3270450"/>
                <a:gd name="connsiteY347" fmla="*/ 868704 h 3286853"/>
                <a:gd name="connsiteX348" fmla="*/ 126581 w 3270450"/>
                <a:gd name="connsiteY348" fmla="*/ 856538 h 3286853"/>
                <a:gd name="connsiteX349" fmla="*/ 144084 w 3270450"/>
                <a:gd name="connsiteY349" fmla="*/ 847348 h 3286853"/>
                <a:gd name="connsiteX350" fmla="*/ 173446 w 3270450"/>
                <a:gd name="connsiteY350" fmla="*/ 838448 h 3286853"/>
                <a:gd name="connsiteX351" fmla="*/ 199209 w 3270450"/>
                <a:gd name="connsiteY351" fmla="*/ 833963 h 3286853"/>
                <a:gd name="connsiteX352" fmla="*/ 222636 w 3270450"/>
                <a:gd name="connsiteY352" fmla="*/ 826436 h 3286853"/>
                <a:gd name="connsiteX353" fmla="*/ 239907 w 3270450"/>
                <a:gd name="connsiteY353" fmla="*/ 818237 h 3286853"/>
                <a:gd name="connsiteX354" fmla="*/ 250368 w 3270450"/>
                <a:gd name="connsiteY354" fmla="*/ 808196 h 3286853"/>
                <a:gd name="connsiteX355" fmla="*/ 267717 w 3270450"/>
                <a:gd name="connsiteY355" fmla="*/ 806377 h 3286853"/>
                <a:gd name="connsiteX356" fmla="*/ 288857 w 3270450"/>
                <a:gd name="connsiteY356" fmla="*/ 812160 h 3286853"/>
                <a:gd name="connsiteX357" fmla="*/ 302380 w 3270450"/>
                <a:gd name="connsiteY357" fmla="*/ 820056 h 3286853"/>
                <a:gd name="connsiteX358" fmla="*/ 323215 w 3270450"/>
                <a:gd name="connsiteY358" fmla="*/ 813206 h 3286853"/>
                <a:gd name="connsiteX359" fmla="*/ 326445 w 3270450"/>
                <a:gd name="connsiteY359" fmla="*/ 779358 h 3286853"/>
                <a:gd name="connsiteX360" fmla="*/ 330466 w 3270450"/>
                <a:gd name="connsiteY360" fmla="*/ 745444 h 3286853"/>
                <a:gd name="connsiteX361" fmla="*/ 333615 w 3270450"/>
                <a:gd name="connsiteY361" fmla="*/ 731046 h 3286853"/>
                <a:gd name="connsiteX362" fmla="*/ 341061 w 3270450"/>
                <a:gd name="connsiteY362" fmla="*/ 705726 h 3286853"/>
                <a:gd name="connsiteX363" fmla="*/ 345233 w 3270450"/>
                <a:gd name="connsiteY363" fmla="*/ 671342 h 3286853"/>
                <a:gd name="connsiteX364" fmla="*/ 347390 w 3270450"/>
                <a:gd name="connsiteY364" fmla="*/ 646403 h 3286853"/>
                <a:gd name="connsiteX365" fmla="*/ 352808 w 3270450"/>
                <a:gd name="connsiteY365" fmla="*/ 625790 h 3286853"/>
                <a:gd name="connsiteX366" fmla="*/ 358270 w 3270450"/>
                <a:gd name="connsiteY366" fmla="*/ 598483 h 3286853"/>
                <a:gd name="connsiteX367" fmla="*/ 361872 w 3270450"/>
                <a:gd name="connsiteY367" fmla="*/ 588880 h 3286853"/>
                <a:gd name="connsiteX368" fmla="*/ 364946 w 3270450"/>
                <a:gd name="connsiteY368" fmla="*/ 566223 h 3286853"/>
                <a:gd name="connsiteX369" fmla="*/ 362309 w 3270450"/>
                <a:gd name="connsiteY369" fmla="*/ 557543 h 3286853"/>
                <a:gd name="connsiteX370" fmla="*/ 349269 w 3270450"/>
                <a:gd name="connsiteY370" fmla="*/ 537487 h 3286853"/>
                <a:gd name="connsiteX371" fmla="*/ 345562 w 3270450"/>
                <a:gd name="connsiteY371" fmla="*/ 520048 h 3286853"/>
                <a:gd name="connsiteX372" fmla="*/ 348639 w 3270450"/>
                <a:gd name="connsiteY372" fmla="*/ 506016 h 3286853"/>
                <a:gd name="connsiteX373" fmla="*/ 336477 w 3270450"/>
                <a:gd name="connsiteY373" fmla="*/ 494545 h 3286853"/>
                <a:gd name="connsiteX374" fmla="*/ 317126 w 3270450"/>
                <a:gd name="connsiteY374" fmla="*/ 484318 h 3286853"/>
                <a:gd name="connsiteX375" fmla="*/ 315253 w 3270450"/>
                <a:gd name="connsiteY375" fmla="*/ 441334 h 3286853"/>
                <a:gd name="connsiteX376" fmla="*/ 314261 w 3270450"/>
                <a:gd name="connsiteY376" fmla="*/ 425354 h 3286853"/>
                <a:gd name="connsiteX377" fmla="*/ 328120 w 3270450"/>
                <a:gd name="connsiteY377" fmla="*/ 409823 h 3286853"/>
                <a:gd name="connsiteX378" fmla="*/ 346956 w 3270450"/>
                <a:gd name="connsiteY378" fmla="*/ 404472 h 3286853"/>
                <a:gd name="connsiteX379" fmla="*/ 365234 w 3270450"/>
                <a:gd name="connsiteY379" fmla="*/ 402347 h 3286853"/>
                <a:gd name="connsiteX380" fmla="*/ 371655 w 3270450"/>
                <a:gd name="connsiteY380" fmla="*/ 407360 h 3286853"/>
                <a:gd name="connsiteX381" fmla="*/ 387291 w 3270450"/>
                <a:gd name="connsiteY381" fmla="*/ 390167 h 3286853"/>
                <a:gd name="connsiteX382" fmla="*/ 383689 w 3270450"/>
                <a:gd name="connsiteY382" fmla="*/ 380692 h 3286853"/>
                <a:gd name="connsiteX383" fmla="*/ 375730 w 3270450"/>
                <a:gd name="connsiteY383" fmla="*/ 375304 h 3286853"/>
                <a:gd name="connsiteX384" fmla="*/ 342074 w 3270450"/>
                <a:gd name="connsiteY384" fmla="*/ 375274 h 3286853"/>
                <a:gd name="connsiteX385" fmla="*/ 331260 w 3270450"/>
                <a:gd name="connsiteY385" fmla="*/ 369857 h 3286853"/>
                <a:gd name="connsiteX386" fmla="*/ 325872 w 3270450"/>
                <a:gd name="connsiteY386" fmla="*/ 357445 h 3286853"/>
                <a:gd name="connsiteX387" fmla="*/ 330232 w 3270450"/>
                <a:gd name="connsiteY387" fmla="*/ 317617 h 3286853"/>
                <a:gd name="connsiteX388" fmla="*/ 400460 w 3270450"/>
                <a:gd name="connsiteY388" fmla="*/ 307021 h 3286853"/>
                <a:gd name="connsiteX389" fmla="*/ 446653 w 3270450"/>
                <a:gd name="connsiteY389" fmla="*/ 306626 h 3286853"/>
                <a:gd name="connsiteX390" fmla="*/ 466020 w 3270450"/>
                <a:gd name="connsiteY390" fmla="*/ 307414 h 3286853"/>
                <a:gd name="connsiteX391" fmla="*/ 461663 w 3270450"/>
                <a:gd name="connsiteY391" fmla="*/ 296851 h 3286853"/>
                <a:gd name="connsiteX392" fmla="*/ 475953 w 3270450"/>
                <a:gd name="connsiteY392" fmla="*/ 286286 h 3286853"/>
                <a:gd name="connsiteX393" fmla="*/ 478838 w 3270450"/>
                <a:gd name="connsiteY393" fmla="*/ 293199 h 3286853"/>
                <a:gd name="connsiteX394" fmla="*/ 491058 w 3270450"/>
                <a:gd name="connsiteY394" fmla="*/ 301082 h 3286853"/>
                <a:gd name="connsiteX395" fmla="*/ 509070 w 3270450"/>
                <a:gd name="connsiteY395" fmla="*/ 291913 h 3286853"/>
                <a:gd name="connsiteX396" fmla="*/ 540425 w 3270450"/>
                <a:gd name="connsiteY396" fmla="*/ 277761 h 3286853"/>
                <a:gd name="connsiteX397" fmla="*/ 553933 w 3270450"/>
                <a:gd name="connsiteY397" fmla="*/ 297058 h 3286853"/>
                <a:gd name="connsiteX398" fmla="*/ 563746 w 3270450"/>
                <a:gd name="connsiteY398" fmla="*/ 327933 h 3286853"/>
                <a:gd name="connsiteX399" fmla="*/ 564390 w 3270450"/>
                <a:gd name="connsiteY399" fmla="*/ 349805 h 3286853"/>
                <a:gd name="connsiteX400" fmla="*/ 587715 w 3270450"/>
                <a:gd name="connsiteY400" fmla="*/ 348351 h 3286853"/>
                <a:gd name="connsiteX401" fmla="*/ 606203 w 3270450"/>
                <a:gd name="connsiteY401" fmla="*/ 366363 h 3286853"/>
                <a:gd name="connsiteX402" fmla="*/ 637722 w 3270450"/>
                <a:gd name="connsiteY402" fmla="*/ 378160 h 3286853"/>
                <a:gd name="connsiteX403" fmla="*/ 656375 w 3270450"/>
                <a:gd name="connsiteY403" fmla="*/ 371673 h 3286853"/>
                <a:gd name="connsiteX404" fmla="*/ 672457 w 3270450"/>
                <a:gd name="connsiteY404" fmla="*/ 363310 h 3286853"/>
                <a:gd name="connsiteX405" fmla="*/ 692507 w 3270450"/>
                <a:gd name="connsiteY405" fmla="*/ 386670 h 3286853"/>
                <a:gd name="connsiteX406" fmla="*/ 717962 w 3270450"/>
                <a:gd name="connsiteY406" fmla="*/ 369689 h 3286853"/>
                <a:gd name="connsiteX407" fmla="*/ 729708 w 3270450"/>
                <a:gd name="connsiteY407" fmla="*/ 356235 h 3286853"/>
                <a:gd name="connsiteX408" fmla="*/ 753029 w 3270450"/>
                <a:gd name="connsiteY408" fmla="*/ 340318 h 3286853"/>
                <a:gd name="connsiteX409" fmla="*/ 777471 w 3270450"/>
                <a:gd name="connsiteY409" fmla="*/ 330025 h 3286853"/>
                <a:gd name="connsiteX410" fmla="*/ 790281 w 3270450"/>
                <a:gd name="connsiteY410" fmla="*/ 327823 h 3286853"/>
                <a:gd name="connsiteX411" fmla="*/ 809635 w 3270450"/>
                <a:gd name="connsiteY411" fmla="*/ 310563 h 3286853"/>
                <a:gd name="connsiteX412" fmla="*/ 819326 w 3270450"/>
                <a:gd name="connsiteY412" fmla="*/ 287895 h 3286853"/>
                <a:gd name="connsiteX413" fmla="*/ 819739 w 3270450"/>
                <a:gd name="connsiteY413" fmla="*/ 282465 h 3286853"/>
                <a:gd name="connsiteX414" fmla="*/ 837098 w 3270450"/>
                <a:gd name="connsiteY414" fmla="*/ 277962 h 3286853"/>
                <a:gd name="connsiteX415" fmla="*/ 863421 w 3270450"/>
                <a:gd name="connsiteY415" fmla="*/ 270021 h 3286853"/>
                <a:gd name="connsiteX416" fmla="*/ 870466 w 3270450"/>
                <a:gd name="connsiteY416" fmla="*/ 263668 h 3286853"/>
                <a:gd name="connsiteX417" fmla="*/ 872836 w 3270450"/>
                <a:gd name="connsiteY417" fmla="*/ 249504 h 3286853"/>
                <a:gd name="connsiteX418" fmla="*/ 861911 w 3270450"/>
                <a:gd name="connsiteY418" fmla="*/ 241704 h 3286853"/>
                <a:gd name="connsiteX419" fmla="*/ 834691 w 3270450"/>
                <a:gd name="connsiteY419" fmla="*/ 248716 h 3286853"/>
                <a:gd name="connsiteX420" fmla="*/ 823862 w 3270450"/>
                <a:gd name="connsiteY420" fmla="*/ 247889 h 3286853"/>
                <a:gd name="connsiteX421" fmla="*/ 804337 w 3270450"/>
                <a:gd name="connsiteY421" fmla="*/ 241183 h 3286853"/>
                <a:gd name="connsiteX422" fmla="*/ 802686 w 3270450"/>
                <a:gd name="connsiteY422" fmla="*/ 229599 h 3286853"/>
                <a:gd name="connsiteX423" fmla="*/ 800873 w 3270450"/>
                <a:gd name="connsiteY423" fmla="*/ 205372 h 3286853"/>
                <a:gd name="connsiteX424" fmla="*/ 799528 w 3270450"/>
                <a:gd name="connsiteY424" fmla="*/ 179153 h 3286853"/>
                <a:gd name="connsiteX425" fmla="*/ 813551 w 3270450"/>
                <a:gd name="connsiteY425" fmla="*/ 135705 h 3286853"/>
                <a:gd name="connsiteX426" fmla="*/ 811673 w 3270450"/>
                <a:gd name="connsiteY426" fmla="*/ 128277 h 3286853"/>
                <a:gd name="connsiteX427" fmla="*/ 806956 w 3270450"/>
                <a:gd name="connsiteY427" fmla="*/ 121594 h 3286853"/>
                <a:gd name="connsiteX428" fmla="*/ 789619 w 3270450"/>
                <a:gd name="connsiteY428" fmla="*/ 112968 h 3286853"/>
                <a:gd name="connsiteX429" fmla="*/ 777924 w 3270450"/>
                <a:gd name="connsiteY429" fmla="*/ 108377 h 3286853"/>
                <a:gd name="connsiteX430" fmla="*/ 772000 w 3270450"/>
                <a:gd name="connsiteY430" fmla="*/ 100002 h 3286853"/>
                <a:gd name="connsiteX431" fmla="*/ 781684 w 3270450"/>
                <a:gd name="connsiteY431" fmla="*/ 89179 h 3286853"/>
                <a:gd name="connsiteX432" fmla="*/ 788115 w 3270450"/>
                <a:gd name="connsiteY432" fmla="*/ 88418 h 3286853"/>
                <a:gd name="connsiteX433" fmla="*/ 803483 w 3270450"/>
                <a:gd name="connsiteY433" fmla="*/ 89047 h 3286853"/>
                <a:gd name="connsiteX434" fmla="*/ 815541 w 3270450"/>
                <a:gd name="connsiteY434" fmla="*/ 95885 h 3286853"/>
                <a:gd name="connsiteX435" fmla="*/ 842284 w 3270450"/>
                <a:gd name="connsiteY435" fmla="*/ 110849 h 3286853"/>
                <a:gd name="connsiteX436" fmla="*/ 857387 w 3270450"/>
                <a:gd name="connsiteY436" fmla="*/ 115314 h 3286853"/>
                <a:gd name="connsiteX437" fmla="*/ 888112 w 3270450"/>
                <a:gd name="connsiteY437" fmla="*/ 119497 h 3286853"/>
                <a:gd name="connsiteX438" fmla="*/ 896991 w 3270450"/>
                <a:gd name="connsiteY438" fmla="*/ 129877 h 3286853"/>
                <a:gd name="connsiteX439" fmla="*/ 899906 w 3270450"/>
                <a:gd name="connsiteY439" fmla="*/ 133793 h 3286853"/>
                <a:gd name="connsiteX440" fmla="*/ 903037 w 3270450"/>
                <a:gd name="connsiteY440" fmla="*/ 136055 h 3286853"/>
                <a:gd name="connsiteX441" fmla="*/ 920801 w 3270450"/>
                <a:gd name="connsiteY441" fmla="*/ 135357 h 3286853"/>
                <a:gd name="connsiteX442" fmla="*/ 928708 w 3270450"/>
                <a:gd name="connsiteY442" fmla="*/ 131234 h 3286853"/>
                <a:gd name="connsiteX443" fmla="*/ 926680 w 3270450"/>
                <a:gd name="connsiteY443" fmla="*/ 114232 h 3286853"/>
                <a:gd name="connsiteX444" fmla="*/ 939999 w 3270450"/>
                <a:gd name="connsiteY444" fmla="*/ 107889 h 3286853"/>
                <a:gd name="connsiteX445" fmla="*/ 955751 w 3270450"/>
                <a:gd name="connsiteY445" fmla="*/ 99517 h 3286853"/>
                <a:gd name="connsiteX446" fmla="*/ 965669 w 3270450"/>
                <a:gd name="connsiteY446" fmla="*/ 99517 h 3286853"/>
                <a:gd name="connsiteX447" fmla="*/ 988520 w 3270450"/>
                <a:gd name="connsiteY447" fmla="*/ 93269 h 3286853"/>
                <a:gd name="connsiteX448" fmla="*/ 1009220 w 3270450"/>
                <a:gd name="connsiteY448" fmla="*/ 86539 h 3286853"/>
                <a:gd name="connsiteX449" fmla="*/ 1032499 w 3270450"/>
                <a:gd name="connsiteY449" fmla="*/ 81262 h 3286853"/>
                <a:gd name="connsiteX450" fmla="*/ 1045935 w 3270450"/>
                <a:gd name="connsiteY450" fmla="*/ 64839 h 3286853"/>
                <a:gd name="connsiteX451" fmla="*/ 1058098 w 3270450"/>
                <a:gd name="connsiteY451" fmla="*/ 60482 h 3286853"/>
                <a:gd name="connsiteX452" fmla="*/ 1068337 w 3270450"/>
                <a:gd name="connsiteY452" fmla="*/ 59844 h 3286853"/>
                <a:gd name="connsiteX453" fmla="*/ 1078306 w 3270450"/>
                <a:gd name="connsiteY453" fmla="*/ 56949 h 3286853"/>
                <a:gd name="connsiteX454" fmla="*/ 1084794 w 3270450"/>
                <a:gd name="connsiteY454" fmla="*/ 50971 h 3286853"/>
                <a:gd name="connsiteX455" fmla="*/ 1093540 w 3270450"/>
                <a:gd name="connsiteY455" fmla="*/ 41826 h 3286853"/>
                <a:gd name="connsiteX456" fmla="*/ 1107866 w 3270450"/>
                <a:gd name="connsiteY456" fmla="*/ 18328 h 3286853"/>
                <a:gd name="connsiteX457" fmla="*/ 1099057 w 3270450"/>
                <a:gd name="connsiteY457" fmla="*/ 5623 h 3286853"/>
                <a:gd name="connsiteX458" fmla="*/ 1111858 w 3270450"/>
                <a:gd name="connsiteY458" fmla="*/ 1967 h 3286853"/>
                <a:gd name="connsiteX459" fmla="*/ 1128650 w 3270450"/>
                <a:gd name="connsiteY459" fmla="*/ 2821 h 3286853"/>
                <a:gd name="connsiteX460" fmla="*/ 1135263 w 3270450"/>
                <a:gd name="connsiteY460" fmla="*/ 774 h 3286853"/>
                <a:gd name="connsiteX461" fmla="*/ 1147093 w 3270450"/>
                <a:gd name="connsiteY461" fmla="*/ 4526 h 3286853"/>
                <a:gd name="connsiteX462" fmla="*/ 1155075 w 3270450"/>
                <a:gd name="connsiteY462" fmla="*/ 11619 h 3286853"/>
                <a:gd name="connsiteX463" fmla="*/ 1161260 w 3270450"/>
                <a:gd name="connsiteY463" fmla="*/ 24731 h 3286853"/>
                <a:gd name="connsiteX464" fmla="*/ 1158063 w 3270450"/>
                <a:gd name="connsiteY464" fmla="*/ 44846 h 3286853"/>
                <a:gd name="connsiteX465" fmla="*/ 1150257 w 3270450"/>
                <a:gd name="connsiteY465" fmla="*/ 56122 h 3286853"/>
                <a:gd name="connsiteX466" fmla="*/ 1150530 w 3270450"/>
                <a:gd name="connsiteY466" fmla="*/ 63499 h 3286853"/>
                <a:gd name="connsiteX467" fmla="*/ 1154185 w 3270450"/>
                <a:gd name="connsiteY467" fmla="*/ 65600 h 3286853"/>
                <a:gd name="connsiteX468" fmla="*/ 1174184 w 3270450"/>
                <a:gd name="connsiteY468" fmla="*/ 67398 h 3286853"/>
                <a:gd name="connsiteX469" fmla="*/ 1182775 w 3270450"/>
                <a:gd name="connsiteY469" fmla="*/ 75662 h 3286853"/>
                <a:gd name="connsiteX470" fmla="*/ 1184632 w 3270450"/>
                <a:gd name="connsiteY470" fmla="*/ 86078 h 3286853"/>
                <a:gd name="connsiteX471" fmla="*/ 1193900 w 3270450"/>
                <a:gd name="connsiteY471" fmla="*/ 103361 h 3286853"/>
                <a:gd name="connsiteX472" fmla="*/ 1207211 w 3270450"/>
                <a:gd name="connsiteY472" fmla="*/ 112506 h 3286853"/>
                <a:gd name="connsiteX473" fmla="*/ 1196364 w 3270450"/>
                <a:gd name="connsiteY473" fmla="*/ 130967 h 3286853"/>
                <a:gd name="connsiteX474" fmla="*/ 1195599 w 3270450"/>
                <a:gd name="connsiteY474" fmla="*/ 132888 h 3286853"/>
                <a:gd name="connsiteX475" fmla="*/ 1183284 w 3270450"/>
                <a:gd name="connsiteY475" fmla="*/ 144808 h 3286853"/>
                <a:gd name="connsiteX476" fmla="*/ 1178403 w 3270450"/>
                <a:gd name="connsiteY476" fmla="*/ 160123 h 3286853"/>
                <a:gd name="connsiteX477" fmla="*/ 1175206 w 3270450"/>
                <a:gd name="connsiteY477" fmla="*/ 172555 h 3286853"/>
                <a:gd name="connsiteX478" fmla="*/ 1171667 w 3270450"/>
                <a:gd name="connsiteY478" fmla="*/ 187558 h 3286853"/>
                <a:gd name="connsiteX479" fmla="*/ 1168419 w 3270450"/>
                <a:gd name="connsiteY479" fmla="*/ 194336 h 3286853"/>
                <a:gd name="connsiteX480" fmla="*/ 1166522 w 3270450"/>
                <a:gd name="connsiteY480" fmla="*/ 200518 h 3286853"/>
                <a:gd name="connsiteX481" fmla="*/ 1167553 w 3270450"/>
                <a:gd name="connsiteY481" fmla="*/ 221218 h 3286853"/>
                <a:gd name="connsiteX482" fmla="*/ 1170825 w 3270450"/>
                <a:gd name="connsiteY482" fmla="*/ 231918 h 3286853"/>
                <a:gd name="connsiteX483" fmla="*/ 1170825 w 3270450"/>
                <a:gd name="connsiteY483" fmla="*/ 233650 h 3286853"/>
                <a:gd name="connsiteX484" fmla="*/ 1175475 w 3270450"/>
                <a:gd name="connsiteY484" fmla="*/ 242448 h 3286853"/>
                <a:gd name="connsiteX485" fmla="*/ 1186397 w 3270450"/>
                <a:gd name="connsiteY485" fmla="*/ 261688 h 3286853"/>
                <a:gd name="connsiteX486" fmla="*/ 1189511 w 3270450"/>
                <a:gd name="connsiteY486" fmla="*/ 268678 h 3286853"/>
                <a:gd name="connsiteX487" fmla="*/ 1190386 w 3270450"/>
                <a:gd name="connsiteY487" fmla="*/ 273464 h 3286853"/>
                <a:gd name="connsiteX488" fmla="*/ 1190832 w 3270450"/>
                <a:gd name="connsiteY488" fmla="*/ 278929 h 3286853"/>
                <a:gd name="connsiteX489" fmla="*/ 1198973 w 3270450"/>
                <a:gd name="connsiteY489" fmla="*/ 297963 h 3286853"/>
                <a:gd name="connsiteX490" fmla="*/ 1208280 w 3270450"/>
                <a:gd name="connsiteY490" fmla="*/ 309556 h 3286853"/>
                <a:gd name="connsiteX491" fmla="*/ 1216619 w 3270450"/>
                <a:gd name="connsiteY491" fmla="*/ 315423 h 3286853"/>
                <a:gd name="connsiteX492" fmla="*/ 1230703 w 3270450"/>
                <a:gd name="connsiteY492" fmla="*/ 328182 h 3286853"/>
                <a:gd name="connsiteX493" fmla="*/ 1238143 w 3270450"/>
                <a:gd name="connsiteY493" fmla="*/ 333102 h 3286853"/>
                <a:gd name="connsiteX494" fmla="*/ 1248151 w 3270450"/>
                <a:gd name="connsiteY494" fmla="*/ 332548 h 3286853"/>
                <a:gd name="connsiteX495" fmla="*/ 1253907 w 3270450"/>
                <a:gd name="connsiteY495" fmla="*/ 341492 h 3286853"/>
                <a:gd name="connsiteX496" fmla="*/ 1256751 w 3270450"/>
                <a:gd name="connsiteY496" fmla="*/ 347500 h 3286853"/>
                <a:gd name="connsiteX497" fmla="*/ 1267568 w 3270450"/>
                <a:gd name="connsiteY497" fmla="*/ 350320 h 3286853"/>
                <a:gd name="connsiteX498" fmla="*/ 1286032 w 3270450"/>
                <a:gd name="connsiteY498" fmla="*/ 344267 h 3286853"/>
                <a:gd name="connsiteX499" fmla="*/ 1293844 w 3270450"/>
                <a:gd name="connsiteY499" fmla="*/ 332895 h 3286853"/>
                <a:gd name="connsiteX500" fmla="*/ 1305447 w 3270450"/>
                <a:gd name="connsiteY500" fmla="*/ 325914 h 3286853"/>
                <a:gd name="connsiteX501" fmla="*/ 1321280 w 3270450"/>
                <a:gd name="connsiteY501" fmla="*/ 325129 h 3286853"/>
                <a:gd name="connsiteX502" fmla="*/ 1327683 w 3270450"/>
                <a:gd name="connsiteY502" fmla="*/ 322468 h 3286853"/>
                <a:gd name="connsiteX503" fmla="*/ 1340694 w 3270450"/>
                <a:gd name="connsiteY503" fmla="*/ 316412 h 3286853"/>
                <a:gd name="connsiteX504" fmla="*/ 1352068 w 3270450"/>
                <a:gd name="connsiteY504" fmla="*/ 311744 h 3286853"/>
                <a:gd name="connsiteX505" fmla="*/ 1373038 w 3270450"/>
                <a:gd name="connsiteY505" fmla="*/ 308208 h 3286853"/>
                <a:gd name="connsiteX506" fmla="*/ 1382602 w 3270450"/>
                <a:gd name="connsiteY506" fmla="*/ 293339 h 3286853"/>
                <a:gd name="connsiteX507" fmla="*/ 1397977 w 3270450"/>
                <a:gd name="connsiteY507" fmla="*/ 287958 h 3286853"/>
                <a:gd name="connsiteX508" fmla="*/ 1413717 w 3270450"/>
                <a:gd name="connsiteY508" fmla="*/ 292578 h 3286853"/>
                <a:gd name="connsiteX509" fmla="*/ 1422776 w 3270450"/>
                <a:gd name="connsiteY509" fmla="*/ 293711 h 3286853"/>
                <a:gd name="connsiteX510" fmla="*/ 1439996 w 3270450"/>
                <a:gd name="connsiteY510" fmla="*/ 293711 h 3286853"/>
                <a:gd name="connsiteX511" fmla="*/ 1455509 w 3270450"/>
                <a:gd name="connsiteY511" fmla="*/ 289744 h 3286853"/>
                <a:gd name="connsiteX512" fmla="*/ 1470051 w 3270450"/>
                <a:gd name="connsiteY512" fmla="*/ 291086 h 3286853"/>
                <a:gd name="connsiteX513" fmla="*/ 1486618 w 3270450"/>
                <a:gd name="connsiteY513" fmla="*/ 296045 h 3286853"/>
                <a:gd name="connsiteX514" fmla="*/ 1501025 w 3270450"/>
                <a:gd name="connsiteY514" fmla="*/ 292581 h 3286853"/>
                <a:gd name="connsiteX515" fmla="*/ 1500162 w 3270450"/>
                <a:gd name="connsiteY515" fmla="*/ 279145 h 3286853"/>
                <a:gd name="connsiteX516" fmla="*/ 1493495 w 3270450"/>
                <a:gd name="connsiteY516" fmla="*/ 264807 h 3286853"/>
                <a:gd name="connsiteX517" fmla="*/ 1501576 w 3270450"/>
                <a:gd name="connsiteY517" fmla="*/ 244991 h 3286853"/>
                <a:gd name="connsiteX518" fmla="*/ 1509766 w 3270450"/>
                <a:gd name="connsiteY518" fmla="*/ 243760 h 3286853"/>
                <a:gd name="connsiteX519" fmla="*/ 1534540 w 3270450"/>
                <a:gd name="connsiteY519" fmla="*/ 250799 h 3286853"/>
                <a:gd name="connsiteX520" fmla="*/ 1557325 w 3270450"/>
                <a:gd name="connsiteY520" fmla="*/ 242445 h 3286853"/>
                <a:gd name="connsiteX521" fmla="*/ 1588713 w 3270450"/>
                <a:gd name="connsiteY521" fmla="*/ 241393 h 3286853"/>
                <a:gd name="connsiteX522" fmla="*/ 1595644 w 3270450"/>
                <a:gd name="connsiteY522" fmla="*/ 245992 h 3286853"/>
                <a:gd name="connsiteX523" fmla="*/ 1611501 w 3270450"/>
                <a:gd name="connsiteY523" fmla="*/ 252471 h 3286853"/>
                <a:gd name="connsiteX524" fmla="*/ 1635908 w 3270450"/>
                <a:gd name="connsiteY524" fmla="*/ 269562 h 3286853"/>
                <a:gd name="connsiteX525" fmla="*/ 1655912 w 3270450"/>
                <a:gd name="connsiteY525" fmla="*/ 274944 h 3286853"/>
                <a:gd name="connsiteX526" fmla="*/ 1672290 w 3270450"/>
                <a:gd name="connsiteY526" fmla="*/ 267096 h 3286853"/>
                <a:gd name="connsiteX527" fmla="*/ 1686778 w 3270450"/>
                <a:gd name="connsiteY527" fmla="*/ 258880 h 3286853"/>
                <a:gd name="connsiteX528" fmla="*/ 1706702 w 3270450"/>
                <a:gd name="connsiteY528" fmla="*/ 263291 h 3286853"/>
                <a:gd name="connsiteX529" fmla="*/ 1723997 w 3270450"/>
                <a:gd name="connsiteY529" fmla="*/ 263498 h 3286853"/>
                <a:gd name="connsiteX530" fmla="*/ 1748403 w 3270450"/>
                <a:gd name="connsiteY530" fmla="*/ 269041 h 3286853"/>
                <a:gd name="connsiteX531" fmla="*/ 1763080 w 3270450"/>
                <a:gd name="connsiteY531" fmla="*/ 263291 h 3286853"/>
                <a:gd name="connsiteX532" fmla="*/ 1787486 w 3270450"/>
                <a:gd name="connsiteY532" fmla="*/ 239829 h 3286853"/>
                <a:gd name="connsiteX533" fmla="*/ 1799535 w 3270450"/>
                <a:gd name="connsiteY533" fmla="*/ 211662 h 3286853"/>
                <a:gd name="connsiteX534" fmla="*/ 1803026 w 3270450"/>
                <a:gd name="connsiteY534" fmla="*/ 204707 h 3286853"/>
                <a:gd name="connsiteX535" fmla="*/ 1806463 w 3270450"/>
                <a:gd name="connsiteY535" fmla="*/ 190219 h 3286853"/>
                <a:gd name="connsiteX536" fmla="*/ 1811419 w 3270450"/>
                <a:gd name="connsiteY536" fmla="*/ 182198 h 3286853"/>
                <a:gd name="connsiteX537" fmla="*/ 1824747 w 3270450"/>
                <a:gd name="connsiteY537" fmla="*/ 163611 h 3286853"/>
                <a:gd name="connsiteX538" fmla="*/ 1832858 w 3270450"/>
                <a:gd name="connsiteY538" fmla="*/ 142354 h 3286853"/>
                <a:gd name="connsiteX539" fmla="*/ 1855134 w 3270450"/>
                <a:gd name="connsiteY539" fmla="*/ 123509 h 3286853"/>
                <a:gd name="connsiteX540" fmla="*/ 1868309 w 3270450"/>
                <a:gd name="connsiteY540" fmla="*/ 104757 h 3286853"/>
                <a:gd name="connsiteX541" fmla="*/ 1876700 w 3270450"/>
                <a:gd name="connsiteY541" fmla="*/ 91636 h 3286853"/>
                <a:gd name="connsiteX542" fmla="*/ 1900132 w 3270450"/>
                <a:gd name="connsiteY542" fmla="*/ 111505 h 3286853"/>
                <a:gd name="connsiteX543" fmla="*/ 1906364 w 3270450"/>
                <a:gd name="connsiteY543" fmla="*/ 121828 h 3286853"/>
                <a:gd name="connsiteX544" fmla="*/ 1913166 w 3270450"/>
                <a:gd name="connsiteY544" fmla="*/ 136969 h 3286853"/>
                <a:gd name="connsiteX545" fmla="*/ 1912507 w 3270450"/>
                <a:gd name="connsiteY545" fmla="*/ 177053 h 3286853"/>
                <a:gd name="connsiteX546" fmla="*/ 1912537 w 3270450"/>
                <a:gd name="connsiteY546" fmla="*/ 178680 h 3286853"/>
                <a:gd name="connsiteX547" fmla="*/ 1920118 w 3270450"/>
                <a:gd name="connsiteY547" fmla="*/ 201132 h 3286853"/>
                <a:gd name="connsiteX548" fmla="*/ 1928688 w 3270450"/>
                <a:gd name="connsiteY548" fmla="*/ 228214 h 3286853"/>
                <a:gd name="connsiteX549" fmla="*/ 1935460 w 3270450"/>
                <a:gd name="connsiteY549" fmla="*/ 248881 h 3286853"/>
                <a:gd name="connsiteX550" fmla="*/ 1943221 w 3270450"/>
                <a:gd name="connsiteY550" fmla="*/ 262778 h 3286853"/>
                <a:gd name="connsiteX551" fmla="*/ 1947236 w 3270450"/>
                <a:gd name="connsiteY551" fmla="*/ 284515 h 3286853"/>
                <a:gd name="connsiteX552" fmla="*/ 1957754 w 3270450"/>
                <a:gd name="connsiteY552" fmla="*/ 293840 h 3286853"/>
                <a:gd name="connsiteX553" fmla="*/ 1980377 w 3270450"/>
                <a:gd name="connsiteY553" fmla="*/ 305538 h 3286853"/>
                <a:gd name="connsiteX554" fmla="*/ 2000093 w 3270450"/>
                <a:gd name="connsiteY554" fmla="*/ 312247 h 3286853"/>
                <a:gd name="connsiteX555" fmla="*/ 2008124 w 3270450"/>
                <a:gd name="connsiteY555" fmla="*/ 319789 h 3286853"/>
                <a:gd name="connsiteX556" fmla="*/ 2008514 w 3270450"/>
                <a:gd name="connsiteY556" fmla="*/ 320502 h 3286853"/>
                <a:gd name="connsiteX557" fmla="*/ 2005397 w 3270450"/>
                <a:gd name="connsiteY557" fmla="*/ 364035 h 3286853"/>
                <a:gd name="connsiteX558" fmla="*/ 1990984 w 3270450"/>
                <a:gd name="connsiteY558" fmla="*/ 371052 h 3286853"/>
                <a:gd name="connsiteX559" fmla="*/ 1961409 w 3270450"/>
                <a:gd name="connsiteY559" fmla="*/ 404145 h 3286853"/>
                <a:gd name="connsiteX560" fmla="*/ 1946966 w 3270450"/>
                <a:gd name="connsiteY560" fmla="*/ 428216 h 3286853"/>
                <a:gd name="connsiteX561" fmla="*/ 1930336 w 3270450"/>
                <a:gd name="connsiteY561" fmla="*/ 443102 h 3286853"/>
                <a:gd name="connsiteX562" fmla="*/ 1896177 w 3270450"/>
                <a:gd name="connsiteY562" fmla="*/ 462819 h 3286853"/>
                <a:gd name="connsiteX563" fmla="*/ 1882213 w 3270450"/>
                <a:gd name="connsiteY563" fmla="*/ 487863 h 3286853"/>
                <a:gd name="connsiteX564" fmla="*/ 1854451 w 3270450"/>
                <a:gd name="connsiteY564" fmla="*/ 529604 h 3286853"/>
                <a:gd name="connsiteX565" fmla="*/ 1853058 w 3270450"/>
                <a:gd name="connsiteY565" fmla="*/ 537952 h 3286853"/>
                <a:gd name="connsiteX566" fmla="*/ 1841443 w 3270450"/>
                <a:gd name="connsiteY566" fmla="*/ 562984 h 3286853"/>
                <a:gd name="connsiteX567" fmla="*/ 1826761 w 3270450"/>
                <a:gd name="connsiteY567" fmla="*/ 587214 h 3286853"/>
                <a:gd name="connsiteX568" fmla="*/ 1856797 w 3270450"/>
                <a:gd name="connsiteY568" fmla="*/ 580562 h 3286853"/>
                <a:gd name="connsiteX569" fmla="*/ 1875231 w 3270450"/>
                <a:gd name="connsiteY569" fmla="*/ 568935 h 3286853"/>
                <a:gd name="connsiteX570" fmla="*/ 1891832 w 3270450"/>
                <a:gd name="connsiteY570" fmla="*/ 553411 h 3286853"/>
                <a:gd name="connsiteX571" fmla="*/ 1920418 w 3270450"/>
                <a:gd name="connsiteY571" fmla="*/ 546759 h 3286853"/>
                <a:gd name="connsiteX572" fmla="*/ 1931085 w 3270450"/>
                <a:gd name="connsiteY572" fmla="*/ 559386 h 3286853"/>
                <a:gd name="connsiteX573" fmla="*/ 1939505 w 3270450"/>
                <a:gd name="connsiteY573" fmla="*/ 593482 h 3286853"/>
                <a:gd name="connsiteX574" fmla="*/ 1960780 w 3270450"/>
                <a:gd name="connsiteY574" fmla="*/ 619755 h 3286853"/>
                <a:gd name="connsiteX575" fmla="*/ 1978130 w 3270450"/>
                <a:gd name="connsiteY575" fmla="*/ 624403 h 3286853"/>
                <a:gd name="connsiteX576" fmla="*/ 1997666 w 3270450"/>
                <a:gd name="connsiteY576" fmla="*/ 613139 h 3286853"/>
                <a:gd name="connsiteX577" fmla="*/ 2027961 w 3270450"/>
                <a:gd name="connsiteY577" fmla="*/ 610460 h 3286853"/>
                <a:gd name="connsiteX578" fmla="*/ 2061311 w 3270450"/>
                <a:gd name="connsiteY578" fmla="*/ 603242 h 3286853"/>
                <a:gd name="connsiteX579" fmla="*/ 2063798 w 3270450"/>
                <a:gd name="connsiteY579" fmla="*/ 622365 h 3286853"/>
                <a:gd name="connsiteX580" fmla="*/ 2074795 w 3270450"/>
                <a:gd name="connsiteY580" fmla="*/ 614577 h 3286853"/>
                <a:gd name="connsiteX581" fmla="*/ 2092264 w 3270450"/>
                <a:gd name="connsiteY581" fmla="*/ 601695 h 3286853"/>
                <a:gd name="connsiteX582" fmla="*/ 2116326 w 3270450"/>
                <a:gd name="connsiteY582" fmla="*/ 582959 h 3286853"/>
                <a:gd name="connsiteX583" fmla="*/ 2131908 w 3270450"/>
                <a:gd name="connsiteY583" fmla="*/ 565561 h 3286853"/>
                <a:gd name="connsiteX584" fmla="*/ 2140717 w 3270450"/>
                <a:gd name="connsiteY584" fmla="*/ 551727 h 3286853"/>
                <a:gd name="connsiteX585" fmla="*/ 2166577 w 3270450"/>
                <a:gd name="connsiteY585" fmla="*/ 523614 h 3286853"/>
                <a:gd name="connsiteX586" fmla="*/ 2214130 w 3270450"/>
                <a:gd name="connsiteY586" fmla="*/ 513756 h 3286853"/>
                <a:gd name="connsiteX587" fmla="*/ 2244335 w 3270450"/>
                <a:gd name="connsiteY587" fmla="*/ 516938 h 3286853"/>
                <a:gd name="connsiteX588" fmla="*/ 2264621 w 3270450"/>
                <a:gd name="connsiteY588" fmla="*/ 519841 h 3286853"/>
                <a:gd name="connsiteX589" fmla="*/ 2295634 w 3270450"/>
                <a:gd name="connsiteY589" fmla="*/ 529316 h 3286853"/>
                <a:gd name="connsiteX590" fmla="*/ 2323771 w 3270450"/>
                <a:gd name="connsiteY590" fmla="*/ 547669 h 3286853"/>
                <a:gd name="connsiteX591" fmla="*/ 2346574 w 3270450"/>
                <a:gd name="connsiteY591" fmla="*/ 554031 h 3286853"/>
                <a:gd name="connsiteX592" fmla="*/ 2374710 w 3270450"/>
                <a:gd name="connsiteY592" fmla="*/ 568411 h 3286853"/>
                <a:gd name="connsiteX593" fmla="*/ 2389963 w 3270450"/>
                <a:gd name="connsiteY593" fmla="*/ 574703 h 3286853"/>
                <a:gd name="connsiteX594" fmla="*/ 2413874 w 3270450"/>
                <a:gd name="connsiteY594" fmla="*/ 581065 h 3286853"/>
                <a:gd name="connsiteX595" fmla="*/ 2421245 w 3270450"/>
                <a:gd name="connsiteY595" fmla="*/ 581077 h 3286853"/>
                <a:gd name="connsiteX596" fmla="*/ 2443449 w 3270450"/>
                <a:gd name="connsiteY596" fmla="*/ 595768 h 3286853"/>
                <a:gd name="connsiteX597" fmla="*/ 2457502 w 3270450"/>
                <a:gd name="connsiteY597" fmla="*/ 610730 h 3286853"/>
                <a:gd name="connsiteX598" fmla="*/ 2464274 w 3270450"/>
                <a:gd name="connsiteY598" fmla="*/ 627483 h 3286853"/>
                <a:gd name="connsiteX599" fmla="*/ 2480785 w 3270450"/>
                <a:gd name="connsiteY599" fmla="*/ 651281 h 3286853"/>
                <a:gd name="connsiteX600" fmla="*/ 2472155 w 3270450"/>
                <a:gd name="connsiteY600" fmla="*/ 663992 h 3286853"/>
                <a:gd name="connsiteX601" fmla="*/ 2458491 w 3270450"/>
                <a:gd name="connsiteY601" fmla="*/ 681788 h 3286853"/>
                <a:gd name="connsiteX602" fmla="*/ 2456963 w 3270450"/>
                <a:gd name="connsiteY602" fmla="*/ 715531 h 3286853"/>
                <a:gd name="connsiteX603" fmla="*/ 2474612 w 3270450"/>
                <a:gd name="connsiteY603" fmla="*/ 694837 h 3286853"/>
                <a:gd name="connsiteX604" fmla="*/ 2488905 w 3270450"/>
                <a:gd name="connsiteY604" fmla="*/ 692296 h 3286853"/>
                <a:gd name="connsiteX605" fmla="*/ 2506914 w 3270450"/>
                <a:gd name="connsiteY605" fmla="*/ 679906 h 3286853"/>
                <a:gd name="connsiteX606" fmla="*/ 2516083 w 3270450"/>
                <a:gd name="connsiteY606" fmla="*/ 672166 h 3286853"/>
                <a:gd name="connsiteX607" fmla="*/ 2560221 w 3270450"/>
                <a:gd name="connsiteY607" fmla="*/ 659920 h 3286853"/>
                <a:gd name="connsiteX608" fmla="*/ 2593392 w 3270450"/>
                <a:gd name="connsiteY608" fmla="*/ 663348 h 3286853"/>
                <a:gd name="connsiteX609" fmla="*/ 2624914 w 3270450"/>
                <a:gd name="connsiteY609" fmla="*/ 677185 h 3286853"/>
                <a:gd name="connsiteX610" fmla="*/ 2646129 w 3270450"/>
                <a:gd name="connsiteY610" fmla="*/ 689063 h 3286853"/>
                <a:gd name="connsiteX611" fmla="*/ 2671539 w 3270450"/>
                <a:gd name="connsiteY611" fmla="*/ 690334 h 3286853"/>
                <a:gd name="connsiteX612" fmla="*/ 2692215 w 3270450"/>
                <a:gd name="connsiteY612" fmla="*/ 695772 h 3286853"/>
                <a:gd name="connsiteX613" fmla="*/ 2712651 w 3270450"/>
                <a:gd name="connsiteY613" fmla="*/ 702580 h 3286853"/>
                <a:gd name="connsiteX614" fmla="*/ 2737970 w 3270450"/>
                <a:gd name="connsiteY614" fmla="*/ 711075 h 3286853"/>
                <a:gd name="connsiteX615" fmla="*/ 2748128 w 3270450"/>
                <a:gd name="connsiteY615" fmla="*/ 704830 h 3286853"/>
                <a:gd name="connsiteX616" fmla="*/ 2768954 w 3270450"/>
                <a:gd name="connsiteY616" fmla="*/ 706520 h 3286853"/>
                <a:gd name="connsiteX617" fmla="*/ 2784176 w 3270450"/>
                <a:gd name="connsiteY617" fmla="*/ 702014 h 3286853"/>
                <a:gd name="connsiteX618" fmla="*/ 2801196 w 3270450"/>
                <a:gd name="connsiteY618" fmla="*/ 695257 h 3286853"/>
                <a:gd name="connsiteX619" fmla="*/ 2877126 w 3270450"/>
                <a:gd name="connsiteY619" fmla="*/ 715531 h 3286853"/>
                <a:gd name="connsiteX620" fmla="*/ 2912993 w 3270450"/>
                <a:gd name="connsiteY620" fmla="*/ 738621 h 3286853"/>
                <a:gd name="connsiteX621" fmla="*/ 2960997 w 3270450"/>
                <a:gd name="connsiteY621" fmla="*/ 762839 h 3286853"/>
                <a:gd name="connsiteX622" fmla="*/ 2982991 w 3270450"/>
                <a:gd name="connsiteY622" fmla="*/ 780302 h 3286853"/>
                <a:gd name="connsiteX623" fmla="*/ 3004835 w 3270450"/>
                <a:gd name="connsiteY623" fmla="*/ 803579 h 3286853"/>
                <a:gd name="connsiteX624" fmla="*/ 3015532 w 3270450"/>
                <a:gd name="connsiteY624" fmla="*/ 820934 h 3286853"/>
                <a:gd name="connsiteX625" fmla="*/ 3027128 w 3270450"/>
                <a:gd name="connsiteY625" fmla="*/ 830837 h 3286853"/>
                <a:gd name="connsiteX626" fmla="*/ 3040163 w 3270450"/>
                <a:gd name="connsiteY626" fmla="*/ 845379 h 3286853"/>
                <a:gd name="connsiteX627" fmla="*/ 3056614 w 3270450"/>
                <a:gd name="connsiteY627" fmla="*/ 847411 h 3286853"/>
                <a:gd name="connsiteX628" fmla="*/ 3065873 w 3270450"/>
                <a:gd name="connsiteY628" fmla="*/ 852286 h 3286853"/>
                <a:gd name="connsiteX629" fmla="*/ 3077199 w 3270450"/>
                <a:gd name="connsiteY629" fmla="*/ 866064 h 3286853"/>
                <a:gd name="connsiteX630" fmla="*/ 3108153 w 3270450"/>
                <a:gd name="connsiteY630" fmla="*/ 884019 h 3286853"/>
                <a:gd name="connsiteX631" fmla="*/ 3130716 w 3270450"/>
                <a:gd name="connsiteY631" fmla="*/ 885481 h 3286853"/>
                <a:gd name="connsiteX632" fmla="*/ 3185910 w 3270450"/>
                <a:gd name="connsiteY632" fmla="*/ 885801 h 3286853"/>
                <a:gd name="connsiteX633" fmla="*/ 3216834 w 3270450"/>
                <a:gd name="connsiteY633" fmla="*/ 894746 h 3286853"/>
                <a:gd name="connsiteX634" fmla="*/ 3226213 w 3270450"/>
                <a:gd name="connsiteY634" fmla="*/ 908356 h 3286853"/>
                <a:gd name="connsiteX635" fmla="*/ 3235532 w 3270450"/>
                <a:gd name="connsiteY635" fmla="*/ 924932 h 3286853"/>
                <a:gd name="connsiteX636" fmla="*/ 3237480 w 3270450"/>
                <a:gd name="connsiteY636" fmla="*/ 927410 h 3286853"/>
                <a:gd name="connsiteX637" fmla="*/ 3239877 w 3270450"/>
                <a:gd name="connsiteY637" fmla="*/ 943489 h 3286853"/>
                <a:gd name="connsiteX638" fmla="*/ 3246319 w 3270450"/>
                <a:gd name="connsiteY638" fmla="*/ 972555 h 3286853"/>
                <a:gd name="connsiteX639" fmla="*/ 3250245 w 3270450"/>
                <a:gd name="connsiteY639" fmla="*/ 985727 h 3286853"/>
                <a:gd name="connsiteX640" fmla="*/ 3258664 w 3270450"/>
                <a:gd name="connsiteY640" fmla="*/ 992430 h 3286853"/>
                <a:gd name="connsiteX641" fmla="*/ 3258724 w 3270450"/>
                <a:gd name="connsiteY641" fmla="*/ 1008251 h 3286853"/>
                <a:gd name="connsiteX642" fmla="*/ 3259534 w 3270450"/>
                <a:gd name="connsiteY642" fmla="*/ 1021891 h 3286853"/>
                <a:gd name="connsiteX643" fmla="*/ 3262230 w 3270450"/>
                <a:gd name="connsiteY643" fmla="*/ 1029059 h 3286853"/>
                <a:gd name="connsiteX644" fmla="*/ 3269752 w 3270450"/>
                <a:gd name="connsiteY644" fmla="*/ 1042597 h 3286853"/>
                <a:gd name="connsiteX645" fmla="*/ 3270141 w 3270450"/>
                <a:gd name="connsiteY645" fmla="*/ 1050196 h 3286853"/>
                <a:gd name="connsiteX646" fmla="*/ 3265167 w 3270450"/>
                <a:gd name="connsiteY646" fmla="*/ 1092182 h 3286853"/>
                <a:gd name="connsiteX647" fmla="*/ 3260013 w 3270450"/>
                <a:gd name="connsiteY647" fmla="*/ 1136730 h 3286853"/>
                <a:gd name="connsiteX648" fmla="*/ 3242843 w 3270450"/>
                <a:gd name="connsiteY648" fmla="*/ 1199096 h 3286853"/>
                <a:gd name="connsiteX649" fmla="*/ 3218272 w 3270450"/>
                <a:gd name="connsiteY649" fmla="*/ 1238439 h 3286853"/>
                <a:gd name="connsiteX650" fmla="*/ 3190166 w 3270450"/>
                <a:gd name="connsiteY650" fmla="*/ 1274582 h 3286853"/>
                <a:gd name="connsiteX651" fmla="*/ 3151841 w 3270450"/>
                <a:gd name="connsiteY651" fmla="*/ 1314783 h 3286853"/>
                <a:gd name="connsiteX652" fmla="*/ 3132574 w 3270450"/>
                <a:gd name="connsiteY652" fmla="*/ 1337020 h 3286853"/>
                <a:gd name="connsiteX653" fmla="*/ 3103718 w 3270450"/>
                <a:gd name="connsiteY653" fmla="*/ 1361602 h 3286853"/>
                <a:gd name="connsiteX654" fmla="*/ 3076091 w 3270450"/>
                <a:gd name="connsiteY654" fmla="*/ 1399672 h 3286853"/>
                <a:gd name="connsiteX655" fmla="*/ 3051909 w 3270450"/>
                <a:gd name="connsiteY655" fmla="*/ 1436196 h 3286853"/>
                <a:gd name="connsiteX656" fmla="*/ 3036867 w 3270450"/>
                <a:gd name="connsiteY656" fmla="*/ 1468543 h 3286853"/>
                <a:gd name="connsiteX657" fmla="*/ 3024581 w 3270450"/>
                <a:gd name="connsiteY657" fmla="*/ 1484715 h 3286853"/>
                <a:gd name="connsiteX658" fmla="*/ 3002857 w 3270450"/>
                <a:gd name="connsiteY658" fmla="*/ 1513064 h 3286853"/>
                <a:gd name="connsiteX659" fmla="*/ 2969237 w 3270450"/>
                <a:gd name="connsiteY659" fmla="*/ 1544176 h 3286853"/>
                <a:gd name="connsiteX660" fmla="*/ 2967709 w 3270450"/>
                <a:gd name="connsiteY660" fmla="*/ 1529296 h 3286853"/>
                <a:gd name="connsiteX661" fmla="*/ 2955034 w 3270450"/>
                <a:gd name="connsiteY661" fmla="*/ 1517121 h 3286853"/>
                <a:gd name="connsiteX662" fmla="*/ 2940201 w 3270450"/>
                <a:gd name="connsiteY662" fmla="*/ 1526473 h 3286853"/>
                <a:gd name="connsiteX663" fmla="*/ 2957042 w 3270450"/>
                <a:gd name="connsiteY663" fmla="*/ 1542205 h 3286853"/>
                <a:gd name="connsiteX664" fmla="*/ 2937265 w 3270450"/>
                <a:gd name="connsiteY664" fmla="*/ 1558883 h 3286853"/>
                <a:gd name="connsiteX665" fmla="*/ 2920515 w 3270450"/>
                <a:gd name="connsiteY665" fmla="*/ 1584083 h 3286853"/>
                <a:gd name="connsiteX666" fmla="*/ 2926118 w 3270450"/>
                <a:gd name="connsiteY666" fmla="*/ 1607755 h 3286853"/>
                <a:gd name="connsiteX667" fmla="*/ 2925968 w 3270450"/>
                <a:gd name="connsiteY667" fmla="*/ 1626672 h 3286853"/>
                <a:gd name="connsiteX668" fmla="*/ 2925968 w 3270450"/>
                <a:gd name="connsiteY668" fmla="*/ 1626672 h 3286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</a:cxnLst>
              <a:rect l="l" t="t" r="r" b="b"/>
              <a:pathLst>
                <a:path w="3270450" h="3286853">
                  <a:moveTo>
                    <a:pt x="2925968" y="1626672"/>
                  </a:moveTo>
                  <a:cubicBezTo>
                    <a:pt x="2922402" y="1634004"/>
                    <a:pt x="2928245" y="1636893"/>
                    <a:pt x="2928245" y="1647197"/>
                  </a:cubicBezTo>
                  <a:cubicBezTo>
                    <a:pt x="2928245" y="1654596"/>
                    <a:pt x="2923931" y="1654344"/>
                    <a:pt x="2923931" y="1669734"/>
                  </a:cubicBezTo>
                  <a:cubicBezTo>
                    <a:pt x="2923931" y="1678175"/>
                    <a:pt x="2913953" y="1698776"/>
                    <a:pt x="2921114" y="1708835"/>
                  </a:cubicBezTo>
                  <a:cubicBezTo>
                    <a:pt x="2923991" y="1712871"/>
                    <a:pt x="2919496" y="1742811"/>
                    <a:pt x="2926508" y="1755834"/>
                  </a:cubicBezTo>
                  <a:cubicBezTo>
                    <a:pt x="2930583" y="1763376"/>
                    <a:pt x="2931601" y="1799268"/>
                    <a:pt x="2925878" y="1807325"/>
                  </a:cubicBezTo>
                  <a:cubicBezTo>
                    <a:pt x="2921863" y="1812958"/>
                    <a:pt x="2918956" y="1865127"/>
                    <a:pt x="2909458" y="1879896"/>
                  </a:cubicBezTo>
                  <a:cubicBezTo>
                    <a:pt x="2904873" y="1887046"/>
                    <a:pt x="2901277" y="1912402"/>
                    <a:pt x="2909248" y="1918775"/>
                  </a:cubicBezTo>
                  <a:cubicBezTo>
                    <a:pt x="2916649" y="1924693"/>
                    <a:pt x="2909547" y="1935373"/>
                    <a:pt x="2908738" y="1937746"/>
                  </a:cubicBezTo>
                  <a:cubicBezTo>
                    <a:pt x="2908738" y="1937776"/>
                    <a:pt x="2897622" y="1947125"/>
                    <a:pt x="2897562" y="1947158"/>
                  </a:cubicBezTo>
                  <a:cubicBezTo>
                    <a:pt x="2889411" y="1952374"/>
                    <a:pt x="2883299" y="1955632"/>
                    <a:pt x="2876257" y="1962694"/>
                  </a:cubicBezTo>
                  <a:cubicBezTo>
                    <a:pt x="2867897" y="1971054"/>
                    <a:pt x="2868047" y="1977017"/>
                    <a:pt x="2866668" y="1988170"/>
                  </a:cubicBezTo>
                  <a:cubicBezTo>
                    <a:pt x="2865440" y="1998313"/>
                    <a:pt x="2866758" y="2013703"/>
                    <a:pt x="2860676" y="2021835"/>
                  </a:cubicBezTo>
                  <a:cubicBezTo>
                    <a:pt x="2856660" y="2027142"/>
                    <a:pt x="2852825" y="2041243"/>
                    <a:pt x="2858967" y="2046892"/>
                  </a:cubicBezTo>
                  <a:cubicBezTo>
                    <a:pt x="2865530" y="2052935"/>
                    <a:pt x="2864361" y="2091221"/>
                    <a:pt x="2859177" y="2098119"/>
                  </a:cubicBezTo>
                  <a:cubicBezTo>
                    <a:pt x="2857379" y="2100504"/>
                    <a:pt x="2852255" y="2106009"/>
                    <a:pt x="2850068" y="2106944"/>
                  </a:cubicBezTo>
                  <a:cubicBezTo>
                    <a:pt x="2835385" y="2113317"/>
                    <a:pt x="2835745" y="2126406"/>
                    <a:pt x="2830231" y="2128809"/>
                  </a:cubicBezTo>
                  <a:cubicBezTo>
                    <a:pt x="2820882" y="2132890"/>
                    <a:pt x="2829303" y="2147333"/>
                    <a:pt x="2824089" y="2151786"/>
                  </a:cubicBezTo>
                  <a:cubicBezTo>
                    <a:pt x="2812163" y="2161926"/>
                    <a:pt x="2807398" y="2179728"/>
                    <a:pt x="2805990" y="2180761"/>
                  </a:cubicBezTo>
                  <a:cubicBezTo>
                    <a:pt x="2798379" y="2186326"/>
                    <a:pt x="2804342" y="2197598"/>
                    <a:pt x="2788581" y="2204934"/>
                  </a:cubicBezTo>
                  <a:cubicBezTo>
                    <a:pt x="2786393" y="2204934"/>
                    <a:pt x="2785884" y="2205374"/>
                    <a:pt x="2784595" y="2205410"/>
                  </a:cubicBezTo>
                  <a:cubicBezTo>
                    <a:pt x="2778872" y="2205578"/>
                    <a:pt x="2768475" y="2222957"/>
                    <a:pt x="2768295" y="2225184"/>
                  </a:cubicBezTo>
                  <a:cubicBezTo>
                    <a:pt x="2767845" y="2230356"/>
                    <a:pt x="2762212" y="2240004"/>
                    <a:pt x="2758197" y="2243273"/>
                  </a:cubicBezTo>
                  <a:cubicBezTo>
                    <a:pt x="2754721" y="2246114"/>
                    <a:pt x="2755979" y="2246000"/>
                    <a:pt x="2754571" y="2247966"/>
                  </a:cubicBezTo>
                  <a:cubicBezTo>
                    <a:pt x="2752084" y="2251451"/>
                    <a:pt x="2751934" y="2258088"/>
                    <a:pt x="2755110" y="2260443"/>
                  </a:cubicBezTo>
                  <a:cubicBezTo>
                    <a:pt x="2762002" y="2265519"/>
                    <a:pt x="2753852" y="2279510"/>
                    <a:pt x="2756279" y="2280810"/>
                  </a:cubicBezTo>
                  <a:cubicBezTo>
                    <a:pt x="2761313" y="2283483"/>
                    <a:pt x="2763680" y="2294258"/>
                    <a:pt x="2756668" y="2297240"/>
                  </a:cubicBezTo>
                  <a:cubicBezTo>
                    <a:pt x="2749717" y="2300194"/>
                    <a:pt x="2745702" y="2306543"/>
                    <a:pt x="2741087" y="2310598"/>
                  </a:cubicBezTo>
                  <a:cubicBezTo>
                    <a:pt x="2735933" y="2315107"/>
                    <a:pt x="2737072" y="2314277"/>
                    <a:pt x="2732128" y="2315113"/>
                  </a:cubicBezTo>
                  <a:cubicBezTo>
                    <a:pt x="2730899" y="2315320"/>
                    <a:pt x="2722059" y="2316105"/>
                    <a:pt x="2721999" y="2316171"/>
                  </a:cubicBezTo>
                  <a:cubicBezTo>
                    <a:pt x="2713010" y="2323297"/>
                    <a:pt x="2709954" y="2315419"/>
                    <a:pt x="2706808" y="2324247"/>
                  </a:cubicBezTo>
                  <a:cubicBezTo>
                    <a:pt x="2706029" y="2326431"/>
                    <a:pt x="2702163" y="2330971"/>
                    <a:pt x="2699796" y="2331291"/>
                  </a:cubicBezTo>
                  <a:cubicBezTo>
                    <a:pt x="2694822" y="2331962"/>
                    <a:pt x="2683136" y="2341087"/>
                    <a:pt x="2679840" y="2344901"/>
                  </a:cubicBezTo>
                  <a:cubicBezTo>
                    <a:pt x="2674086" y="2351562"/>
                    <a:pt x="2676903" y="2358160"/>
                    <a:pt x="2684214" y="2362260"/>
                  </a:cubicBezTo>
                  <a:cubicBezTo>
                    <a:pt x="2692335" y="2366826"/>
                    <a:pt x="2683226" y="2373077"/>
                    <a:pt x="2679360" y="2376637"/>
                  </a:cubicBezTo>
                  <a:cubicBezTo>
                    <a:pt x="2670850" y="2384487"/>
                    <a:pt x="2627491" y="2375909"/>
                    <a:pt x="2612779" y="2382261"/>
                  </a:cubicBezTo>
                  <a:cubicBezTo>
                    <a:pt x="2600433" y="2377098"/>
                    <a:pt x="2602111" y="2381787"/>
                    <a:pt x="2597677" y="2383936"/>
                  </a:cubicBezTo>
                  <a:cubicBezTo>
                    <a:pt x="2595399" y="2385036"/>
                    <a:pt x="2583683" y="2381329"/>
                    <a:pt x="2582035" y="2380019"/>
                  </a:cubicBezTo>
                  <a:cubicBezTo>
                    <a:pt x="2576342" y="2375561"/>
                    <a:pt x="2586530" y="2376301"/>
                    <a:pt x="2586530" y="2366664"/>
                  </a:cubicBezTo>
                  <a:cubicBezTo>
                    <a:pt x="2586530" y="2358451"/>
                    <a:pt x="2575623" y="2362289"/>
                    <a:pt x="2575832" y="2369361"/>
                  </a:cubicBezTo>
                  <a:cubicBezTo>
                    <a:pt x="2575982" y="2373973"/>
                    <a:pt x="2575533" y="2376475"/>
                    <a:pt x="2575203" y="2380736"/>
                  </a:cubicBezTo>
                  <a:cubicBezTo>
                    <a:pt x="2574964" y="2383627"/>
                    <a:pt x="2567353" y="2384445"/>
                    <a:pt x="2565465" y="2384400"/>
                  </a:cubicBezTo>
                  <a:cubicBezTo>
                    <a:pt x="2557554" y="2384215"/>
                    <a:pt x="2559352" y="2384685"/>
                    <a:pt x="2552370" y="2385848"/>
                  </a:cubicBezTo>
                  <a:cubicBezTo>
                    <a:pt x="2546527" y="2386822"/>
                    <a:pt x="2544610" y="2385143"/>
                    <a:pt x="2540234" y="2388901"/>
                  </a:cubicBezTo>
                  <a:cubicBezTo>
                    <a:pt x="2539635" y="2389419"/>
                    <a:pt x="2525852" y="2390199"/>
                    <a:pt x="2523664" y="2390199"/>
                  </a:cubicBezTo>
                  <a:cubicBezTo>
                    <a:pt x="2519199" y="2390199"/>
                    <a:pt x="2516802" y="2391751"/>
                    <a:pt x="2512517" y="2391037"/>
                  </a:cubicBezTo>
                  <a:cubicBezTo>
                    <a:pt x="2493430" y="2387849"/>
                    <a:pt x="2523484" y="2387957"/>
                    <a:pt x="2524443" y="2387373"/>
                  </a:cubicBezTo>
                  <a:cubicBezTo>
                    <a:pt x="2526690" y="2386054"/>
                    <a:pt x="2526451" y="2384002"/>
                    <a:pt x="2526031" y="2382006"/>
                  </a:cubicBezTo>
                  <a:cubicBezTo>
                    <a:pt x="2524114" y="2373044"/>
                    <a:pt x="2523814" y="2380427"/>
                    <a:pt x="2517371" y="2380427"/>
                  </a:cubicBezTo>
                  <a:cubicBezTo>
                    <a:pt x="2512068" y="2380427"/>
                    <a:pt x="2505476" y="2382848"/>
                    <a:pt x="2504487" y="2382845"/>
                  </a:cubicBezTo>
                  <a:cubicBezTo>
                    <a:pt x="2502599" y="2382839"/>
                    <a:pt x="2488216" y="2393516"/>
                    <a:pt x="2488216" y="2390199"/>
                  </a:cubicBezTo>
                  <a:cubicBezTo>
                    <a:pt x="2488216" y="2387034"/>
                    <a:pt x="2484321" y="2383115"/>
                    <a:pt x="2481864" y="2381572"/>
                  </a:cubicBezTo>
                  <a:cubicBezTo>
                    <a:pt x="2475841" y="2377763"/>
                    <a:pt x="2471526" y="2382240"/>
                    <a:pt x="2465923" y="2384014"/>
                  </a:cubicBezTo>
                  <a:cubicBezTo>
                    <a:pt x="2455225" y="2387382"/>
                    <a:pt x="2457083" y="2389890"/>
                    <a:pt x="2450940" y="2393557"/>
                  </a:cubicBezTo>
                  <a:cubicBezTo>
                    <a:pt x="2447015" y="2395886"/>
                    <a:pt x="2448573" y="2403377"/>
                    <a:pt x="2450251" y="2403329"/>
                  </a:cubicBezTo>
                  <a:cubicBezTo>
                    <a:pt x="2452708" y="2403260"/>
                    <a:pt x="2462956" y="2405160"/>
                    <a:pt x="2463196" y="2406661"/>
                  </a:cubicBezTo>
                  <a:cubicBezTo>
                    <a:pt x="2464154" y="2413079"/>
                    <a:pt x="2452049" y="2412864"/>
                    <a:pt x="2448243" y="2412792"/>
                  </a:cubicBezTo>
                  <a:cubicBezTo>
                    <a:pt x="2443779" y="2412708"/>
                    <a:pt x="2440303" y="2414718"/>
                    <a:pt x="2437276" y="2415435"/>
                  </a:cubicBezTo>
                  <a:cubicBezTo>
                    <a:pt x="2426969" y="2417859"/>
                    <a:pt x="2413874" y="2421338"/>
                    <a:pt x="2406713" y="2429488"/>
                  </a:cubicBezTo>
                  <a:cubicBezTo>
                    <a:pt x="2404435" y="2432065"/>
                    <a:pt x="2398652" y="2435334"/>
                    <a:pt x="2395686" y="2436224"/>
                  </a:cubicBezTo>
                  <a:cubicBezTo>
                    <a:pt x="2386037" y="2439125"/>
                    <a:pt x="2394697" y="2440200"/>
                    <a:pt x="2386726" y="2446352"/>
                  </a:cubicBezTo>
                  <a:cubicBezTo>
                    <a:pt x="2381362" y="2450493"/>
                    <a:pt x="2374471" y="2448722"/>
                    <a:pt x="2369557" y="2451734"/>
                  </a:cubicBezTo>
                  <a:cubicBezTo>
                    <a:pt x="2369107" y="2451734"/>
                    <a:pt x="2367519" y="2451818"/>
                    <a:pt x="2367189" y="2451674"/>
                  </a:cubicBezTo>
                  <a:cubicBezTo>
                    <a:pt x="2364882" y="2450721"/>
                    <a:pt x="2345016" y="2451260"/>
                    <a:pt x="2341390" y="2451260"/>
                  </a:cubicBezTo>
                  <a:cubicBezTo>
                    <a:pt x="2338004" y="2451260"/>
                    <a:pt x="2326138" y="2457472"/>
                    <a:pt x="2323621" y="2459701"/>
                  </a:cubicBezTo>
                  <a:cubicBezTo>
                    <a:pt x="2321344" y="2461694"/>
                    <a:pt x="2318497" y="2462006"/>
                    <a:pt x="2316669" y="2463117"/>
                  </a:cubicBezTo>
                  <a:cubicBezTo>
                    <a:pt x="2311845" y="2466075"/>
                    <a:pt x="2301747" y="2468772"/>
                    <a:pt x="2299110" y="2470704"/>
                  </a:cubicBezTo>
                  <a:cubicBezTo>
                    <a:pt x="2296083" y="2472949"/>
                    <a:pt x="2283738" y="2479136"/>
                    <a:pt x="2280142" y="2479778"/>
                  </a:cubicBezTo>
                  <a:cubicBezTo>
                    <a:pt x="2276846" y="2480371"/>
                    <a:pt x="2266149" y="2487119"/>
                    <a:pt x="2264890" y="2489417"/>
                  </a:cubicBezTo>
                  <a:cubicBezTo>
                    <a:pt x="2262673" y="2493480"/>
                    <a:pt x="2255841" y="2495880"/>
                    <a:pt x="2254313" y="2497975"/>
                  </a:cubicBezTo>
                  <a:cubicBezTo>
                    <a:pt x="2249758" y="2504157"/>
                    <a:pt x="2242567" y="2511975"/>
                    <a:pt x="2236664" y="2516862"/>
                  </a:cubicBezTo>
                  <a:cubicBezTo>
                    <a:pt x="2232619" y="2520248"/>
                    <a:pt x="2225337" y="2522930"/>
                    <a:pt x="2223000" y="2524988"/>
                  </a:cubicBezTo>
                  <a:cubicBezTo>
                    <a:pt x="2220153" y="2527502"/>
                    <a:pt x="2207238" y="2533246"/>
                    <a:pt x="2205621" y="2535095"/>
                  </a:cubicBezTo>
                  <a:cubicBezTo>
                    <a:pt x="2204811" y="2536051"/>
                    <a:pt x="2205081" y="2535637"/>
                    <a:pt x="2203942" y="2536045"/>
                  </a:cubicBezTo>
                  <a:cubicBezTo>
                    <a:pt x="2168734" y="2548453"/>
                    <a:pt x="2180960" y="2559624"/>
                    <a:pt x="2171970" y="2569327"/>
                  </a:cubicBezTo>
                  <a:cubicBezTo>
                    <a:pt x="2169154" y="2572377"/>
                    <a:pt x="2162082" y="2584411"/>
                    <a:pt x="2161483" y="2584899"/>
                  </a:cubicBezTo>
                  <a:cubicBezTo>
                    <a:pt x="2159026" y="2586826"/>
                    <a:pt x="2151684" y="2590365"/>
                    <a:pt x="2148418" y="2591339"/>
                  </a:cubicBezTo>
                  <a:cubicBezTo>
                    <a:pt x="2140867" y="2593622"/>
                    <a:pt x="2145542" y="2598215"/>
                    <a:pt x="2140807" y="2601577"/>
                  </a:cubicBezTo>
                  <a:cubicBezTo>
                    <a:pt x="2129181" y="2609767"/>
                    <a:pt x="2129840" y="2620644"/>
                    <a:pt x="2123638" y="2626352"/>
                  </a:cubicBezTo>
                  <a:cubicBezTo>
                    <a:pt x="2119533" y="2630113"/>
                    <a:pt x="2118843" y="2644247"/>
                    <a:pt x="2119802" y="2649095"/>
                  </a:cubicBezTo>
                  <a:cubicBezTo>
                    <a:pt x="2120911" y="2654576"/>
                    <a:pt x="2122799" y="2651744"/>
                    <a:pt x="2122799" y="2662094"/>
                  </a:cubicBezTo>
                  <a:cubicBezTo>
                    <a:pt x="2122799" y="2664164"/>
                    <a:pt x="2119443" y="2673834"/>
                    <a:pt x="2118933" y="2674565"/>
                  </a:cubicBezTo>
                  <a:cubicBezTo>
                    <a:pt x="2115757" y="2678976"/>
                    <a:pt x="2116925" y="2683330"/>
                    <a:pt x="2117615" y="2688541"/>
                  </a:cubicBezTo>
                  <a:cubicBezTo>
                    <a:pt x="2111232" y="2699331"/>
                    <a:pt x="2116985" y="2708329"/>
                    <a:pt x="2120162" y="2718008"/>
                  </a:cubicBezTo>
                  <a:cubicBezTo>
                    <a:pt x="2124956" y="2732630"/>
                    <a:pt x="2124866" y="2726967"/>
                    <a:pt x="2129571" y="2736466"/>
                  </a:cubicBezTo>
                  <a:cubicBezTo>
                    <a:pt x="2131158" y="2739642"/>
                    <a:pt x="2127862" y="2753875"/>
                    <a:pt x="2127443" y="2754474"/>
                  </a:cubicBezTo>
                  <a:cubicBezTo>
                    <a:pt x="2124117" y="2759179"/>
                    <a:pt x="2121630" y="2791121"/>
                    <a:pt x="2121899" y="2797803"/>
                  </a:cubicBezTo>
                  <a:cubicBezTo>
                    <a:pt x="2122319" y="2808620"/>
                    <a:pt x="2114978" y="2823783"/>
                    <a:pt x="2111592" y="2834180"/>
                  </a:cubicBezTo>
                  <a:cubicBezTo>
                    <a:pt x="2107726" y="2846016"/>
                    <a:pt x="2093793" y="2864384"/>
                    <a:pt x="2081208" y="2868370"/>
                  </a:cubicBezTo>
                  <a:cubicBezTo>
                    <a:pt x="2076623" y="2869808"/>
                    <a:pt x="2072398" y="2873044"/>
                    <a:pt x="2071559" y="2873314"/>
                  </a:cubicBezTo>
                  <a:cubicBezTo>
                    <a:pt x="2067933" y="2874572"/>
                    <a:pt x="2059004" y="2882004"/>
                    <a:pt x="2055348" y="2884401"/>
                  </a:cubicBezTo>
                  <a:cubicBezTo>
                    <a:pt x="2045909" y="2890573"/>
                    <a:pt x="2045730" y="2895458"/>
                    <a:pt x="2039377" y="2902290"/>
                  </a:cubicBezTo>
                  <a:cubicBezTo>
                    <a:pt x="2038358" y="2903668"/>
                    <a:pt x="2036800" y="2905406"/>
                    <a:pt x="2035632" y="2906724"/>
                  </a:cubicBezTo>
                  <a:cubicBezTo>
                    <a:pt x="2030987" y="2911938"/>
                    <a:pt x="2009083" y="2940285"/>
                    <a:pt x="2007915" y="2941214"/>
                  </a:cubicBezTo>
                  <a:cubicBezTo>
                    <a:pt x="2005637" y="2942981"/>
                    <a:pt x="1993591" y="2958443"/>
                    <a:pt x="1993321" y="2958473"/>
                  </a:cubicBezTo>
                  <a:cubicBezTo>
                    <a:pt x="1991314" y="2961620"/>
                    <a:pt x="1989726" y="2967523"/>
                    <a:pt x="1989456" y="2971148"/>
                  </a:cubicBezTo>
                  <a:cubicBezTo>
                    <a:pt x="1989037" y="2976662"/>
                    <a:pt x="1984272" y="2986310"/>
                    <a:pt x="1984332" y="2988648"/>
                  </a:cubicBezTo>
                  <a:cubicBezTo>
                    <a:pt x="1984362" y="2990236"/>
                    <a:pt x="1979328" y="3001532"/>
                    <a:pt x="1979208" y="3003030"/>
                  </a:cubicBezTo>
                  <a:cubicBezTo>
                    <a:pt x="1978699" y="3003989"/>
                    <a:pt x="1974354" y="3009982"/>
                    <a:pt x="1974144" y="3010462"/>
                  </a:cubicBezTo>
                  <a:cubicBezTo>
                    <a:pt x="1973036" y="3012889"/>
                    <a:pt x="1960780" y="3031437"/>
                    <a:pt x="1958952" y="3032216"/>
                  </a:cubicBezTo>
                  <a:cubicBezTo>
                    <a:pt x="1954278" y="3034224"/>
                    <a:pt x="1944419" y="3050135"/>
                    <a:pt x="1940434" y="3053641"/>
                  </a:cubicBezTo>
                  <a:cubicBezTo>
                    <a:pt x="1933303" y="3059933"/>
                    <a:pt x="1925722" y="3074736"/>
                    <a:pt x="1919069" y="3080369"/>
                  </a:cubicBezTo>
                  <a:cubicBezTo>
                    <a:pt x="1910200" y="3087860"/>
                    <a:pt x="1902739" y="3088729"/>
                    <a:pt x="1896296" y="3098947"/>
                  </a:cubicBezTo>
                  <a:cubicBezTo>
                    <a:pt x="1891742" y="3106109"/>
                    <a:pt x="1880355" y="3112041"/>
                    <a:pt x="1877479" y="3115727"/>
                  </a:cubicBezTo>
                  <a:cubicBezTo>
                    <a:pt x="1872624" y="3121870"/>
                    <a:pt x="1859521" y="3128912"/>
                    <a:pt x="1852461" y="3132477"/>
                  </a:cubicBezTo>
                  <a:cubicBezTo>
                    <a:pt x="1844254" y="3136642"/>
                    <a:pt x="1844398" y="3138230"/>
                    <a:pt x="1838072" y="3142635"/>
                  </a:cubicBezTo>
                  <a:cubicBezTo>
                    <a:pt x="1827696" y="3149917"/>
                    <a:pt x="1827884" y="3145032"/>
                    <a:pt x="1827884" y="3136702"/>
                  </a:cubicBezTo>
                  <a:cubicBezTo>
                    <a:pt x="1827884" y="3123009"/>
                    <a:pt x="1840544" y="3129361"/>
                    <a:pt x="1843034" y="3125615"/>
                  </a:cubicBezTo>
                  <a:cubicBezTo>
                    <a:pt x="1844865" y="3122859"/>
                    <a:pt x="1853672" y="3120911"/>
                    <a:pt x="1856237" y="3121031"/>
                  </a:cubicBezTo>
                  <a:cubicBezTo>
                    <a:pt x="1866961" y="3121480"/>
                    <a:pt x="1864564" y="3111592"/>
                    <a:pt x="1874302" y="3109105"/>
                  </a:cubicBezTo>
                  <a:cubicBezTo>
                    <a:pt x="1879606" y="3107757"/>
                    <a:pt x="1879097" y="3100475"/>
                    <a:pt x="1888386" y="3097509"/>
                  </a:cubicBezTo>
                  <a:cubicBezTo>
                    <a:pt x="1896087" y="3095081"/>
                    <a:pt x="1894558" y="3091516"/>
                    <a:pt x="1898514" y="3087800"/>
                  </a:cubicBezTo>
                  <a:cubicBezTo>
                    <a:pt x="1902799" y="3083755"/>
                    <a:pt x="1899862" y="3074286"/>
                    <a:pt x="1905945" y="3066615"/>
                  </a:cubicBezTo>
                  <a:cubicBezTo>
                    <a:pt x="1910799" y="3060473"/>
                    <a:pt x="1919429" y="3060592"/>
                    <a:pt x="1920658" y="3056877"/>
                  </a:cubicBezTo>
                  <a:cubicBezTo>
                    <a:pt x="1923774" y="3047348"/>
                    <a:pt x="1935700" y="3044202"/>
                    <a:pt x="1936329" y="3041295"/>
                  </a:cubicBezTo>
                  <a:cubicBezTo>
                    <a:pt x="1938187" y="3032605"/>
                    <a:pt x="1944479" y="3035871"/>
                    <a:pt x="1944479" y="3030568"/>
                  </a:cubicBezTo>
                  <a:cubicBezTo>
                    <a:pt x="1944479" y="3022387"/>
                    <a:pt x="1941843" y="3014956"/>
                    <a:pt x="1945798" y="3007196"/>
                  </a:cubicBezTo>
                  <a:cubicBezTo>
                    <a:pt x="1946847" y="3005188"/>
                    <a:pt x="1949633" y="3007106"/>
                    <a:pt x="1950083" y="3007615"/>
                  </a:cubicBezTo>
                  <a:cubicBezTo>
                    <a:pt x="1954278" y="3012319"/>
                    <a:pt x="1960121" y="3007286"/>
                    <a:pt x="1957334" y="3000124"/>
                  </a:cubicBezTo>
                  <a:cubicBezTo>
                    <a:pt x="1954038" y="2991644"/>
                    <a:pt x="1955207" y="2990955"/>
                    <a:pt x="1945978" y="2990955"/>
                  </a:cubicBezTo>
                  <a:cubicBezTo>
                    <a:pt x="1942382" y="2990955"/>
                    <a:pt x="1932973" y="2996498"/>
                    <a:pt x="1932583" y="2998176"/>
                  </a:cubicBezTo>
                  <a:cubicBezTo>
                    <a:pt x="1925542" y="3001442"/>
                    <a:pt x="1929257" y="3001233"/>
                    <a:pt x="1920388" y="3001233"/>
                  </a:cubicBezTo>
                  <a:cubicBezTo>
                    <a:pt x="1917631" y="3001233"/>
                    <a:pt x="1910799" y="2989906"/>
                    <a:pt x="1904177" y="2989516"/>
                  </a:cubicBezTo>
                  <a:cubicBezTo>
                    <a:pt x="1896087" y="2989037"/>
                    <a:pt x="1896986" y="2997157"/>
                    <a:pt x="1896986" y="3002671"/>
                  </a:cubicBezTo>
                  <a:cubicBezTo>
                    <a:pt x="1896986" y="3010552"/>
                    <a:pt x="1893450" y="3012979"/>
                    <a:pt x="1891892" y="3018642"/>
                  </a:cubicBezTo>
                  <a:cubicBezTo>
                    <a:pt x="1889225" y="3028440"/>
                    <a:pt x="1879606" y="3035182"/>
                    <a:pt x="1879307" y="3045280"/>
                  </a:cubicBezTo>
                  <a:cubicBezTo>
                    <a:pt x="1879097" y="3051543"/>
                    <a:pt x="1873673" y="3060622"/>
                    <a:pt x="1869238" y="3064757"/>
                  </a:cubicBezTo>
                  <a:cubicBezTo>
                    <a:pt x="1863590" y="3070091"/>
                    <a:pt x="1863027" y="3078960"/>
                    <a:pt x="1852830" y="3079230"/>
                  </a:cubicBezTo>
                  <a:cubicBezTo>
                    <a:pt x="1843559" y="3079470"/>
                    <a:pt x="1835555" y="3084983"/>
                    <a:pt x="1834210" y="3094602"/>
                  </a:cubicBezTo>
                  <a:lnTo>
                    <a:pt x="1833778" y="3095531"/>
                  </a:lnTo>
                  <a:cubicBezTo>
                    <a:pt x="1830228" y="3099337"/>
                    <a:pt x="1831381" y="3105419"/>
                    <a:pt x="1831381" y="3110304"/>
                  </a:cubicBezTo>
                  <a:cubicBezTo>
                    <a:pt x="1831381" y="3115487"/>
                    <a:pt x="1816884" y="3116896"/>
                    <a:pt x="1812252" y="3120551"/>
                  </a:cubicBezTo>
                  <a:cubicBezTo>
                    <a:pt x="1807997" y="3123907"/>
                    <a:pt x="1807799" y="3137721"/>
                    <a:pt x="1809855" y="3142665"/>
                  </a:cubicBezTo>
                  <a:cubicBezTo>
                    <a:pt x="1814128" y="3153003"/>
                    <a:pt x="1825083" y="3146800"/>
                    <a:pt x="1818490" y="3156659"/>
                  </a:cubicBezTo>
                  <a:cubicBezTo>
                    <a:pt x="1815671" y="3160884"/>
                    <a:pt x="1808830" y="3173409"/>
                    <a:pt x="1805099" y="3175836"/>
                  </a:cubicBezTo>
                  <a:cubicBezTo>
                    <a:pt x="1796721" y="3181349"/>
                    <a:pt x="1798915" y="3183177"/>
                    <a:pt x="1793662" y="3190608"/>
                  </a:cubicBezTo>
                  <a:cubicBezTo>
                    <a:pt x="1791394" y="3193815"/>
                    <a:pt x="1788298" y="3207269"/>
                    <a:pt x="1787963" y="3211014"/>
                  </a:cubicBezTo>
                  <a:cubicBezTo>
                    <a:pt x="1787220" y="3219375"/>
                    <a:pt x="1782063" y="3233008"/>
                    <a:pt x="1774721" y="3236904"/>
                  </a:cubicBezTo>
                  <a:cubicBezTo>
                    <a:pt x="1773708" y="3237443"/>
                    <a:pt x="1761597" y="3252965"/>
                    <a:pt x="1760575" y="3254583"/>
                  </a:cubicBezTo>
                  <a:cubicBezTo>
                    <a:pt x="1758073" y="3258598"/>
                    <a:pt x="1724671" y="3285326"/>
                    <a:pt x="1719634" y="3286375"/>
                  </a:cubicBezTo>
                  <a:cubicBezTo>
                    <a:pt x="1708125" y="3288772"/>
                    <a:pt x="1709548" y="3281671"/>
                    <a:pt x="1707256" y="3276127"/>
                  </a:cubicBezTo>
                  <a:cubicBezTo>
                    <a:pt x="1705782" y="3272532"/>
                    <a:pt x="1705132" y="3259317"/>
                    <a:pt x="1704589" y="3254913"/>
                  </a:cubicBezTo>
                  <a:cubicBezTo>
                    <a:pt x="1702926" y="3241369"/>
                    <a:pt x="1706078" y="3245264"/>
                    <a:pt x="1707846" y="3236993"/>
                  </a:cubicBezTo>
                  <a:cubicBezTo>
                    <a:pt x="1708587" y="3233518"/>
                    <a:pt x="1729714" y="3214280"/>
                    <a:pt x="1731422" y="3206340"/>
                  </a:cubicBezTo>
                  <a:cubicBezTo>
                    <a:pt x="1732789" y="3199957"/>
                    <a:pt x="1733745" y="3198040"/>
                    <a:pt x="1729025" y="3193185"/>
                  </a:cubicBezTo>
                  <a:cubicBezTo>
                    <a:pt x="1727986" y="3192107"/>
                    <a:pt x="1720279" y="3189590"/>
                    <a:pt x="1718571" y="3189350"/>
                  </a:cubicBezTo>
                  <a:cubicBezTo>
                    <a:pt x="1714975" y="3188901"/>
                    <a:pt x="1709114" y="3184076"/>
                    <a:pt x="1705920" y="3182398"/>
                  </a:cubicBezTo>
                  <a:cubicBezTo>
                    <a:pt x="1701461" y="3180061"/>
                    <a:pt x="1699756" y="3176435"/>
                    <a:pt x="1697473" y="3174398"/>
                  </a:cubicBezTo>
                  <a:cubicBezTo>
                    <a:pt x="1693296" y="3170622"/>
                    <a:pt x="1695234" y="3167985"/>
                    <a:pt x="1687456" y="3164240"/>
                  </a:cubicBezTo>
                  <a:cubicBezTo>
                    <a:pt x="1686802" y="3162442"/>
                    <a:pt x="1678358" y="3152074"/>
                    <a:pt x="1677495" y="3150486"/>
                  </a:cubicBezTo>
                  <a:cubicBezTo>
                    <a:pt x="1673360" y="3142905"/>
                    <a:pt x="1652993" y="3129960"/>
                    <a:pt x="1644250" y="3128672"/>
                  </a:cubicBezTo>
                  <a:cubicBezTo>
                    <a:pt x="1635704" y="3127443"/>
                    <a:pt x="1623739" y="3113390"/>
                    <a:pt x="1619010" y="3106708"/>
                  </a:cubicBezTo>
                  <a:cubicBezTo>
                    <a:pt x="1615148" y="3101254"/>
                    <a:pt x="1616305" y="3103532"/>
                    <a:pt x="1611501" y="3099606"/>
                  </a:cubicBezTo>
                  <a:cubicBezTo>
                    <a:pt x="1603767" y="3093284"/>
                    <a:pt x="1596945" y="3094362"/>
                    <a:pt x="1596052" y="3093613"/>
                  </a:cubicBezTo>
                  <a:cubicBezTo>
                    <a:pt x="1592489" y="3090647"/>
                    <a:pt x="1590517" y="3091186"/>
                    <a:pt x="1586739" y="3089179"/>
                  </a:cubicBezTo>
                  <a:cubicBezTo>
                    <a:pt x="1581863" y="3086572"/>
                    <a:pt x="1574231" y="3087620"/>
                    <a:pt x="1570780" y="3083336"/>
                  </a:cubicBezTo>
                  <a:cubicBezTo>
                    <a:pt x="1567474" y="3079200"/>
                    <a:pt x="1565835" y="3078990"/>
                    <a:pt x="1562360" y="3076084"/>
                  </a:cubicBezTo>
                  <a:cubicBezTo>
                    <a:pt x="1558590" y="3072938"/>
                    <a:pt x="1551449" y="3071140"/>
                    <a:pt x="1550197" y="3069432"/>
                  </a:cubicBezTo>
                  <a:cubicBezTo>
                    <a:pt x="1550035" y="3069192"/>
                    <a:pt x="1549325" y="3067994"/>
                    <a:pt x="1549256" y="3067934"/>
                  </a:cubicBezTo>
                  <a:cubicBezTo>
                    <a:pt x="1545268" y="3064997"/>
                    <a:pt x="1542604" y="3051633"/>
                    <a:pt x="1536161" y="3050135"/>
                  </a:cubicBezTo>
                  <a:cubicBezTo>
                    <a:pt x="1529638" y="3048577"/>
                    <a:pt x="1523070" y="3046719"/>
                    <a:pt x="1522021" y="3055319"/>
                  </a:cubicBezTo>
                  <a:cubicBezTo>
                    <a:pt x="1520901" y="3064518"/>
                    <a:pt x="1510200" y="3067185"/>
                    <a:pt x="1502694" y="3063859"/>
                  </a:cubicBezTo>
                  <a:cubicBezTo>
                    <a:pt x="1500282" y="3062810"/>
                    <a:pt x="1494750" y="3048517"/>
                    <a:pt x="1492908" y="3045250"/>
                  </a:cubicBezTo>
                  <a:cubicBezTo>
                    <a:pt x="1488641" y="3037640"/>
                    <a:pt x="1489480" y="3029729"/>
                    <a:pt x="1486648" y="3024965"/>
                  </a:cubicBezTo>
                  <a:cubicBezTo>
                    <a:pt x="1481965" y="3017144"/>
                    <a:pt x="1469014" y="3016125"/>
                    <a:pt x="1465334" y="3011510"/>
                  </a:cubicBezTo>
                  <a:cubicBezTo>
                    <a:pt x="1456627" y="3000573"/>
                    <a:pt x="1455557" y="2996798"/>
                    <a:pt x="1443289" y="2988618"/>
                  </a:cubicBezTo>
                  <a:cubicBezTo>
                    <a:pt x="1443104" y="2988588"/>
                    <a:pt x="1433479" y="2982714"/>
                    <a:pt x="1431636" y="2982355"/>
                  </a:cubicBezTo>
                  <a:cubicBezTo>
                    <a:pt x="1423926" y="2980977"/>
                    <a:pt x="1404255" y="2977800"/>
                    <a:pt x="1401974" y="2988018"/>
                  </a:cubicBezTo>
                  <a:cubicBezTo>
                    <a:pt x="1400767" y="2993442"/>
                    <a:pt x="1389770" y="2994760"/>
                    <a:pt x="1388044" y="2995449"/>
                  </a:cubicBezTo>
                  <a:cubicBezTo>
                    <a:pt x="1382078" y="2997937"/>
                    <a:pt x="1372612" y="2990056"/>
                    <a:pt x="1370269" y="2989187"/>
                  </a:cubicBezTo>
                  <a:cubicBezTo>
                    <a:pt x="1364042" y="2986849"/>
                    <a:pt x="1369702" y="2977950"/>
                    <a:pt x="1372714" y="2975763"/>
                  </a:cubicBezTo>
                  <a:cubicBezTo>
                    <a:pt x="1379453" y="2970909"/>
                    <a:pt x="1381517" y="2967073"/>
                    <a:pt x="1385038" y="2959672"/>
                  </a:cubicBezTo>
                  <a:cubicBezTo>
                    <a:pt x="1387151" y="2955237"/>
                    <a:pt x="1391640" y="2953379"/>
                    <a:pt x="1396569" y="2953020"/>
                  </a:cubicBezTo>
                  <a:cubicBezTo>
                    <a:pt x="1406769" y="2952271"/>
                    <a:pt x="1408848" y="2945199"/>
                    <a:pt x="1413864" y="2943341"/>
                  </a:cubicBezTo>
                  <a:cubicBezTo>
                    <a:pt x="1413987" y="2943281"/>
                    <a:pt x="1433015" y="2917182"/>
                    <a:pt x="1433122" y="2916972"/>
                  </a:cubicBezTo>
                  <a:cubicBezTo>
                    <a:pt x="1444272" y="2895098"/>
                    <a:pt x="1462751" y="2895937"/>
                    <a:pt x="1468918" y="2879936"/>
                  </a:cubicBezTo>
                  <a:cubicBezTo>
                    <a:pt x="1475091" y="2863905"/>
                    <a:pt x="1485102" y="2864384"/>
                    <a:pt x="1495083" y="2852159"/>
                  </a:cubicBezTo>
                  <a:cubicBezTo>
                    <a:pt x="1496842" y="2851560"/>
                    <a:pt x="1499014" y="2845387"/>
                    <a:pt x="1500108" y="2843769"/>
                  </a:cubicBezTo>
                  <a:cubicBezTo>
                    <a:pt x="1501831" y="2841252"/>
                    <a:pt x="1509925" y="2836038"/>
                    <a:pt x="1512927" y="2834060"/>
                  </a:cubicBezTo>
                  <a:cubicBezTo>
                    <a:pt x="1518887" y="2830105"/>
                    <a:pt x="1518120" y="2829476"/>
                    <a:pt x="1522309" y="2825011"/>
                  </a:cubicBezTo>
                  <a:cubicBezTo>
                    <a:pt x="1529563" y="2817310"/>
                    <a:pt x="1536365" y="2818539"/>
                    <a:pt x="1540953" y="2815123"/>
                  </a:cubicBezTo>
                  <a:cubicBezTo>
                    <a:pt x="1555896" y="2803946"/>
                    <a:pt x="1548747" y="2799841"/>
                    <a:pt x="1569281" y="2792919"/>
                  </a:cubicBezTo>
                  <a:cubicBezTo>
                    <a:pt x="1574079" y="2791301"/>
                    <a:pt x="1577306" y="2789023"/>
                    <a:pt x="1581411" y="2786956"/>
                  </a:cubicBezTo>
                  <a:cubicBezTo>
                    <a:pt x="1589492" y="2782851"/>
                    <a:pt x="1594781" y="2767869"/>
                    <a:pt x="1603039" y="2767150"/>
                  </a:cubicBezTo>
                  <a:cubicBezTo>
                    <a:pt x="1603839" y="2767090"/>
                    <a:pt x="1623607" y="2760348"/>
                    <a:pt x="1625195" y="2759538"/>
                  </a:cubicBezTo>
                  <a:cubicBezTo>
                    <a:pt x="1628905" y="2757711"/>
                    <a:pt x="1630664" y="2757801"/>
                    <a:pt x="1632773" y="2756872"/>
                  </a:cubicBezTo>
                  <a:cubicBezTo>
                    <a:pt x="1636261" y="2755344"/>
                    <a:pt x="1639545" y="2756063"/>
                    <a:pt x="1641067" y="2752018"/>
                  </a:cubicBezTo>
                  <a:cubicBezTo>
                    <a:pt x="1641112" y="2752018"/>
                    <a:pt x="1664991" y="2738983"/>
                    <a:pt x="1670346" y="2737724"/>
                  </a:cubicBezTo>
                  <a:cubicBezTo>
                    <a:pt x="1676584" y="2736256"/>
                    <a:pt x="1683602" y="2730413"/>
                    <a:pt x="1685730" y="2724690"/>
                  </a:cubicBezTo>
                  <a:cubicBezTo>
                    <a:pt x="1694407" y="2701284"/>
                    <a:pt x="1684654" y="2700448"/>
                    <a:pt x="1683728" y="2692499"/>
                  </a:cubicBezTo>
                  <a:cubicBezTo>
                    <a:pt x="1681657" y="2674679"/>
                    <a:pt x="1681663" y="2679578"/>
                    <a:pt x="1687779" y="2665786"/>
                  </a:cubicBezTo>
                  <a:cubicBezTo>
                    <a:pt x="1691294" y="2657863"/>
                    <a:pt x="1688148" y="2645308"/>
                    <a:pt x="1682946" y="2641146"/>
                  </a:cubicBezTo>
                  <a:cubicBezTo>
                    <a:pt x="1672392" y="2632705"/>
                    <a:pt x="1676941" y="2617183"/>
                    <a:pt x="1671910" y="2614139"/>
                  </a:cubicBezTo>
                  <a:cubicBezTo>
                    <a:pt x="1661788" y="2608014"/>
                    <a:pt x="1656382" y="2593355"/>
                    <a:pt x="1652178" y="2593847"/>
                  </a:cubicBezTo>
                  <a:cubicBezTo>
                    <a:pt x="1648358" y="2594293"/>
                    <a:pt x="1654986" y="2597340"/>
                    <a:pt x="1635940" y="2597340"/>
                  </a:cubicBezTo>
                  <a:cubicBezTo>
                    <a:pt x="1615855" y="2597340"/>
                    <a:pt x="1617419" y="2587653"/>
                    <a:pt x="1630178" y="2581321"/>
                  </a:cubicBezTo>
                  <a:cubicBezTo>
                    <a:pt x="1644987" y="2573974"/>
                    <a:pt x="1634020" y="2553014"/>
                    <a:pt x="1636501" y="2550895"/>
                  </a:cubicBezTo>
                  <a:cubicBezTo>
                    <a:pt x="1646677" y="2542218"/>
                    <a:pt x="1634155" y="2540003"/>
                    <a:pt x="1637016" y="2535170"/>
                  </a:cubicBezTo>
                  <a:cubicBezTo>
                    <a:pt x="1645694" y="2520508"/>
                    <a:pt x="1644924" y="2515354"/>
                    <a:pt x="1642703" y="2497346"/>
                  </a:cubicBezTo>
                  <a:cubicBezTo>
                    <a:pt x="1641487" y="2487469"/>
                    <a:pt x="1637696" y="2483167"/>
                    <a:pt x="1637534" y="2480898"/>
                  </a:cubicBezTo>
                  <a:cubicBezTo>
                    <a:pt x="1636291" y="2476062"/>
                    <a:pt x="1621692" y="2466617"/>
                    <a:pt x="1617956" y="2461847"/>
                  </a:cubicBezTo>
                  <a:cubicBezTo>
                    <a:pt x="1615523" y="2458742"/>
                    <a:pt x="1603411" y="2459887"/>
                    <a:pt x="1599327" y="2459887"/>
                  </a:cubicBezTo>
                  <a:cubicBezTo>
                    <a:pt x="1592983" y="2459887"/>
                    <a:pt x="1592645" y="2464687"/>
                    <a:pt x="1589864" y="2466812"/>
                  </a:cubicBezTo>
                  <a:cubicBezTo>
                    <a:pt x="1582606" y="2472355"/>
                    <a:pt x="1580206" y="2471663"/>
                    <a:pt x="1571702" y="2471205"/>
                  </a:cubicBezTo>
                  <a:cubicBezTo>
                    <a:pt x="1570033" y="2471115"/>
                    <a:pt x="1563429" y="2469724"/>
                    <a:pt x="1561508" y="2469584"/>
                  </a:cubicBezTo>
                  <a:cubicBezTo>
                    <a:pt x="1555998" y="2469179"/>
                    <a:pt x="1556439" y="2468538"/>
                    <a:pt x="1551605" y="2467156"/>
                  </a:cubicBezTo>
                  <a:cubicBezTo>
                    <a:pt x="1546952" y="2465826"/>
                    <a:pt x="1545648" y="2460325"/>
                    <a:pt x="1545648" y="2455788"/>
                  </a:cubicBezTo>
                  <a:cubicBezTo>
                    <a:pt x="1545648" y="2450622"/>
                    <a:pt x="1544803" y="2449010"/>
                    <a:pt x="1544366" y="2444632"/>
                  </a:cubicBezTo>
                  <a:cubicBezTo>
                    <a:pt x="1542858" y="2429515"/>
                    <a:pt x="1541480" y="2430744"/>
                    <a:pt x="1536812" y="2417320"/>
                  </a:cubicBezTo>
                  <a:cubicBezTo>
                    <a:pt x="1536204" y="2415569"/>
                    <a:pt x="1532575" y="2409789"/>
                    <a:pt x="1532554" y="2409714"/>
                  </a:cubicBezTo>
                  <a:cubicBezTo>
                    <a:pt x="1530975" y="2404198"/>
                    <a:pt x="1527981" y="2400632"/>
                    <a:pt x="1524535" y="2396042"/>
                  </a:cubicBezTo>
                  <a:cubicBezTo>
                    <a:pt x="1524535" y="2394415"/>
                    <a:pt x="1524868" y="2391613"/>
                    <a:pt x="1524286" y="2390199"/>
                  </a:cubicBezTo>
                  <a:cubicBezTo>
                    <a:pt x="1520906" y="2382000"/>
                    <a:pt x="1520442" y="2357708"/>
                    <a:pt x="1520391" y="2357585"/>
                  </a:cubicBezTo>
                  <a:cubicBezTo>
                    <a:pt x="1512834" y="2339888"/>
                    <a:pt x="1520520" y="2325919"/>
                    <a:pt x="1490451" y="2325919"/>
                  </a:cubicBezTo>
                  <a:cubicBezTo>
                    <a:pt x="1482723" y="2325919"/>
                    <a:pt x="1464519" y="2318065"/>
                    <a:pt x="1465128" y="2310334"/>
                  </a:cubicBezTo>
                  <a:cubicBezTo>
                    <a:pt x="1456992" y="2310334"/>
                    <a:pt x="1440314" y="2314205"/>
                    <a:pt x="1435355" y="2321298"/>
                  </a:cubicBezTo>
                  <a:cubicBezTo>
                    <a:pt x="1431453" y="2326877"/>
                    <a:pt x="1380966" y="2319893"/>
                    <a:pt x="1375528" y="2317876"/>
                  </a:cubicBezTo>
                  <a:cubicBezTo>
                    <a:pt x="1351487" y="2308956"/>
                    <a:pt x="1364369" y="2315203"/>
                    <a:pt x="1342414" y="2315203"/>
                  </a:cubicBezTo>
                  <a:cubicBezTo>
                    <a:pt x="1327072" y="2315203"/>
                    <a:pt x="1329040" y="2293602"/>
                    <a:pt x="1330976" y="2288906"/>
                  </a:cubicBezTo>
                  <a:cubicBezTo>
                    <a:pt x="1334359" y="2280711"/>
                    <a:pt x="1331186" y="2250708"/>
                    <a:pt x="1334287" y="2245970"/>
                  </a:cubicBezTo>
                  <a:cubicBezTo>
                    <a:pt x="1350115" y="2221804"/>
                    <a:pt x="1335989" y="2223557"/>
                    <a:pt x="1334539" y="2211074"/>
                  </a:cubicBezTo>
                  <a:cubicBezTo>
                    <a:pt x="1331728" y="2186913"/>
                    <a:pt x="1321963" y="2195276"/>
                    <a:pt x="1321963" y="2174957"/>
                  </a:cubicBezTo>
                  <a:cubicBezTo>
                    <a:pt x="1321963" y="2158087"/>
                    <a:pt x="1302678" y="2158623"/>
                    <a:pt x="1326107" y="2142179"/>
                  </a:cubicBezTo>
                  <a:cubicBezTo>
                    <a:pt x="1345173" y="2128797"/>
                    <a:pt x="1306978" y="2113602"/>
                    <a:pt x="1318068" y="2113602"/>
                  </a:cubicBezTo>
                  <a:cubicBezTo>
                    <a:pt x="1318068" y="2108478"/>
                    <a:pt x="1319344" y="2100531"/>
                    <a:pt x="1321714" y="2096795"/>
                  </a:cubicBezTo>
                  <a:cubicBezTo>
                    <a:pt x="1329472" y="2084554"/>
                    <a:pt x="1326631" y="2073566"/>
                    <a:pt x="1341008" y="2063579"/>
                  </a:cubicBezTo>
                  <a:lnTo>
                    <a:pt x="1341257" y="2062854"/>
                  </a:lnTo>
                  <a:cubicBezTo>
                    <a:pt x="1343169" y="2058530"/>
                    <a:pt x="1343861" y="2055348"/>
                    <a:pt x="1345305" y="2052186"/>
                  </a:cubicBezTo>
                  <a:cubicBezTo>
                    <a:pt x="1346426" y="2049738"/>
                    <a:pt x="1349006" y="2031619"/>
                    <a:pt x="1348961" y="2029087"/>
                  </a:cubicBezTo>
                  <a:cubicBezTo>
                    <a:pt x="1348829" y="2021982"/>
                    <a:pt x="1354421" y="2011788"/>
                    <a:pt x="1354672" y="2008672"/>
                  </a:cubicBezTo>
                  <a:cubicBezTo>
                    <a:pt x="1354993" y="2004657"/>
                    <a:pt x="1361579" y="1995305"/>
                    <a:pt x="1364387" y="1992986"/>
                  </a:cubicBezTo>
                  <a:cubicBezTo>
                    <a:pt x="1367599" y="1990334"/>
                    <a:pt x="1362244" y="1979756"/>
                    <a:pt x="1360599" y="1976388"/>
                  </a:cubicBezTo>
                  <a:cubicBezTo>
                    <a:pt x="1357465" y="1969976"/>
                    <a:pt x="1351907" y="1959056"/>
                    <a:pt x="1351574" y="1951871"/>
                  </a:cubicBezTo>
                  <a:cubicBezTo>
                    <a:pt x="1351235" y="1944542"/>
                    <a:pt x="1342746" y="1936197"/>
                    <a:pt x="1340442" y="1931573"/>
                  </a:cubicBezTo>
                  <a:cubicBezTo>
                    <a:pt x="1333934" y="1918521"/>
                    <a:pt x="1326548" y="1921226"/>
                    <a:pt x="1321744" y="1912102"/>
                  </a:cubicBezTo>
                  <a:cubicBezTo>
                    <a:pt x="1318922" y="1908300"/>
                    <a:pt x="1314640" y="1905474"/>
                    <a:pt x="1309983" y="1904167"/>
                  </a:cubicBezTo>
                  <a:cubicBezTo>
                    <a:pt x="1301602" y="1901812"/>
                    <a:pt x="1296235" y="1891430"/>
                    <a:pt x="1291699" y="1884664"/>
                  </a:cubicBezTo>
                  <a:cubicBezTo>
                    <a:pt x="1287192" y="1877940"/>
                    <a:pt x="1290791" y="1863458"/>
                    <a:pt x="1290791" y="1855316"/>
                  </a:cubicBezTo>
                  <a:cubicBezTo>
                    <a:pt x="1290791" y="1851691"/>
                    <a:pt x="1292037" y="1845722"/>
                    <a:pt x="1291998" y="1845038"/>
                  </a:cubicBezTo>
                  <a:cubicBezTo>
                    <a:pt x="1291744" y="1840804"/>
                    <a:pt x="1299933" y="1830539"/>
                    <a:pt x="1302150" y="1828591"/>
                  </a:cubicBezTo>
                  <a:cubicBezTo>
                    <a:pt x="1307745" y="1823668"/>
                    <a:pt x="1296481" y="1816800"/>
                    <a:pt x="1296418" y="1816797"/>
                  </a:cubicBezTo>
                  <a:cubicBezTo>
                    <a:pt x="1296154" y="1816776"/>
                    <a:pt x="1284855" y="1819128"/>
                    <a:pt x="1284058" y="1819347"/>
                  </a:cubicBezTo>
                  <a:cubicBezTo>
                    <a:pt x="1276588" y="1821393"/>
                    <a:pt x="1240343" y="1820962"/>
                    <a:pt x="1233406" y="1818945"/>
                  </a:cubicBezTo>
                  <a:cubicBezTo>
                    <a:pt x="1214831" y="1813543"/>
                    <a:pt x="1205629" y="1814822"/>
                    <a:pt x="1186670" y="1814822"/>
                  </a:cubicBezTo>
                  <a:cubicBezTo>
                    <a:pt x="1172733" y="1814822"/>
                    <a:pt x="1161653" y="1816027"/>
                    <a:pt x="1148444" y="1811709"/>
                  </a:cubicBezTo>
                  <a:cubicBezTo>
                    <a:pt x="1142316" y="1809704"/>
                    <a:pt x="1141241" y="1794315"/>
                    <a:pt x="1141241" y="1788289"/>
                  </a:cubicBezTo>
                  <a:cubicBezTo>
                    <a:pt x="1141241" y="1782952"/>
                    <a:pt x="1143800" y="1770768"/>
                    <a:pt x="1142565" y="1767152"/>
                  </a:cubicBezTo>
                  <a:lnTo>
                    <a:pt x="1142934" y="1766301"/>
                  </a:lnTo>
                  <a:cubicBezTo>
                    <a:pt x="1143491" y="1755972"/>
                    <a:pt x="1142248" y="1754141"/>
                    <a:pt x="1135766" y="1746503"/>
                  </a:cubicBezTo>
                  <a:cubicBezTo>
                    <a:pt x="1133144" y="1743414"/>
                    <a:pt x="1124952" y="1738122"/>
                    <a:pt x="1124284" y="1734994"/>
                  </a:cubicBezTo>
                  <a:cubicBezTo>
                    <a:pt x="1123178" y="1729822"/>
                    <a:pt x="1114683" y="1718678"/>
                    <a:pt x="1120898" y="1716122"/>
                  </a:cubicBezTo>
                  <a:cubicBezTo>
                    <a:pt x="1122962" y="1715274"/>
                    <a:pt x="1135832" y="1714929"/>
                    <a:pt x="1138163" y="1715019"/>
                  </a:cubicBezTo>
                  <a:cubicBezTo>
                    <a:pt x="1144063" y="1715253"/>
                    <a:pt x="1144387" y="1705386"/>
                    <a:pt x="1141798" y="1702021"/>
                  </a:cubicBezTo>
                  <a:cubicBezTo>
                    <a:pt x="1137519" y="1696453"/>
                    <a:pt x="1138841" y="1693690"/>
                    <a:pt x="1138841" y="1686217"/>
                  </a:cubicBezTo>
                  <a:cubicBezTo>
                    <a:pt x="1138841" y="1668859"/>
                    <a:pt x="1122510" y="1666620"/>
                    <a:pt x="1121470" y="1646347"/>
                  </a:cubicBezTo>
                  <a:cubicBezTo>
                    <a:pt x="1119055" y="1641301"/>
                    <a:pt x="1121374" y="1633246"/>
                    <a:pt x="1124245" y="1629327"/>
                  </a:cubicBezTo>
                  <a:cubicBezTo>
                    <a:pt x="1131871" y="1618908"/>
                    <a:pt x="1117602" y="1609637"/>
                    <a:pt x="1115034" y="1609430"/>
                  </a:cubicBezTo>
                  <a:cubicBezTo>
                    <a:pt x="1103740" y="1608525"/>
                    <a:pt x="1075019" y="1588701"/>
                    <a:pt x="1066311" y="1588997"/>
                  </a:cubicBezTo>
                  <a:cubicBezTo>
                    <a:pt x="1056495" y="1589333"/>
                    <a:pt x="1039838" y="1581009"/>
                    <a:pt x="1034225" y="1584700"/>
                  </a:cubicBezTo>
                  <a:cubicBezTo>
                    <a:pt x="1024556" y="1591059"/>
                    <a:pt x="1020217" y="1585983"/>
                    <a:pt x="1012573" y="1587778"/>
                  </a:cubicBezTo>
                  <a:cubicBezTo>
                    <a:pt x="1004548" y="1589663"/>
                    <a:pt x="1003488" y="1587265"/>
                    <a:pt x="1001354" y="1587194"/>
                  </a:cubicBezTo>
                  <a:cubicBezTo>
                    <a:pt x="989362" y="1586789"/>
                    <a:pt x="987529" y="1573518"/>
                    <a:pt x="985119" y="1572766"/>
                  </a:cubicBezTo>
                  <a:cubicBezTo>
                    <a:pt x="977398" y="1570356"/>
                    <a:pt x="974251" y="1560714"/>
                    <a:pt x="966778" y="1560912"/>
                  </a:cubicBezTo>
                  <a:cubicBezTo>
                    <a:pt x="957234" y="1561166"/>
                    <a:pt x="961537" y="1554062"/>
                    <a:pt x="942351" y="1554475"/>
                  </a:cubicBezTo>
                  <a:cubicBezTo>
                    <a:pt x="935010" y="1554631"/>
                    <a:pt x="936679" y="1545603"/>
                    <a:pt x="923674" y="1545111"/>
                  </a:cubicBezTo>
                  <a:cubicBezTo>
                    <a:pt x="902360" y="1545111"/>
                    <a:pt x="901252" y="1533731"/>
                    <a:pt x="895636" y="1530045"/>
                  </a:cubicBezTo>
                  <a:cubicBezTo>
                    <a:pt x="894477" y="1529284"/>
                    <a:pt x="884552" y="1507632"/>
                    <a:pt x="878565" y="1515267"/>
                  </a:cubicBezTo>
                  <a:cubicBezTo>
                    <a:pt x="873202" y="1522108"/>
                    <a:pt x="858909" y="1511680"/>
                    <a:pt x="852766" y="1509999"/>
                  </a:cubicBezTo>
                  <a:cubicBezTo>
                    <a:pt x="837682" y="1505873"/>
                    <a:pt x="844864" y="1499466"/>
                    <a:pt x="827755" y="1499466"/>
                  </a:cubicBezTo>
                  <a:cubicBezTo>
                    <a:pt x="812841" y="1499466"/>
                    <a:pt x="821189" y="1499760"/>
                    <a:pt x="813459" y="1502774"/>
                  </a:cubicBezTo>
                  <a:cubicBezTo>
                    <a:pt x="806048" y="1505666"/>
                    <a:pt x="793670" y="1506268"/>
                    <a:pt x="786454" y="1503461"/>
                  </a:cubicBezTo>
                  <a:cubicBezTo>
                    <a:pt x="771244" y="1497540"/>
                    <a:pt x="773012" y="1490851"/>
                    <a:pt x="769668" y="1476693"/>
                  </a:cubicBezTo>
                  <a:cubicBezTo>
                    <a:pt x="761965" y="1474922"/>
                    <a:pt x="759693" y="1467851"/>
                    <a:pt x="752597" y="1465909"/>
                  </a:cubicBezTo>
                  <a:cubicBezTo>
                    <a:pt x="737525" y="1461783"/>
                    <a:pt x="751926" y="1456470"/>
                    <a:pt x="737432" y="1458070"/>
                  </a:cubicBezTo>
                  <a:cubicBezTo>
                    <a:pt x="734781" y="1456257"/>
                    <a:pt x="729474" y="1449141"/>
                    <a:pt x="728353" y="1446273"/>
                  </a:cubicBezTo>
                  <a:cubicBezTo>
                    <a:pt x="723382" y="1433559"/>
                    <a:pt x="713880" y="1437748"/>
                    <a:pt x="713026" y="1430818"/>
                  </a:cubicBezTo>
                  <a:cubicBezTo>
                    <a:pt x="711765" y="1420537"/>
                    <a:pt x="699147" y="1401713"/>
                    <a:pt x="702209" y="1394285"/>
                  </a:cubicBezTo>
                  <a:cubicBezTo>
                    <a:pt x="708226" y="1379692"/>
                    <a:pt x="707849" y="1368581"/>
                    <a:pt x="699210" y="1355004"/>
                  </a:cubicBezTo>
                  <a:cubicBezTo>
                    <a:pt x="696705" y="1351067"/>
                    <a:pt x="699764" y="1330724"/>
                    <a:pt x="701049" y="1327602"/>
                  </a:cubicBezTo>
                  <a:cubicBezTo>
                    <a:pt x="705646" y="1316443"/>
                    <a:pt x="707279" y="1309030"/>
                    <a:pt x="707279" y="1296870"/>
                  </a:cubicBezTo>
                  <a:cubicBezTo>
                    <a:pt x="707279" y="1289499"/>
                    <a:pt x="701133" y="1269318"/>
                    <a:pt x="694520" y="1269036"/>
                  </a:cubicBezTo>
                  <a:cubicBezTo>
                    <a:pt x="693762" y="1269003"/>
                    <a:pt x="681699" y="1278538"/>
                    <a:pt x="680605" y="1279523"/>
                  </a:cubicBezTo>
                  <a:cubicBezTo>
                    <a:pt x="678510" y="1281408"/>
                    <a:pt x="672868" y="1272440"/>
                    <a:pt x="667996" y="1275562"/>
                  </a:cubicBezTo>
                  <a:cubicBezTo>
                    <a:pt x="662599" y="1279023"/>
                    <a:pt x="654859" y="1276416"/>
                    <a:pt x="648663" y="1277681"/>
                  </a:cubicBezTo>
                  <a:cubicBezTo>
                    <a:pt x="637420" y="1279979"/>
                    <a:pt x="636859" y="1285603"/>
                    <a:pt x="623579" y="1283431"/>
                  </a:cubicBezTo>
                  <a:cubicBezTo>
                    <a:pt x="608145" y="1280905"/>
                    <a:pt x="612924" y="1286403"/>
                    <a:pt x="598844" y="1285849"/>
                  </a:cubicBezTo>
                  <a:cubicBezTo>
                    <a:pt x="597204" y="1285786"/>
                    <a:pt x="566326" y="1307370"/>
                    <a:pt x="563324" y="1310003"/>
                  </a:cubicBezTo>
                  <a:cubicBezTo>
                    <a:pt x="551356" y="1320500"/>
                    <a:pt x="535001" y="1321798"/>
                    <a:pt x="529790" y="1328180"/>
                  </a:cubicBezTo>
                  <a:cubicBezTo>
                    <a:pt x="522811" y="1336726"/>
                    <a:pt x="513259" y="1341008"/>
                    <a:pt x="509166" y="1348823"/>
                  </a:cubicBezTo>
                  <a:cubicBezTo>
                    <a:pt x="502786" y="1361006"/>
                    <a:pt x="491070" y="1349218"/>
                    <a:pt x="476495" y="1354273"/>
                  </a:cubicBezTo>
                  <a:cubicBezTo>
                    <a:pt x="474068" y="1355115"/>
                    <a:pt x="453096" y="1382755"/>
                    <a:pt x="438224" y="1388055"/>
                  </a:cubicBezTo>
                  <a:cubicBezTo>
                    <a:pt x="421891" y="1393877"/>
                    <a:pt x="410151" y="1380079"/>
                    <a:pt x="403433" y="1380366"/>
                  </a:cubicBezTo>
                  <a:cubicBezTo>
                    <a:pt x="393155" y="1380807"/>
                    <a:pt x="389763" y="1373357"/>
                    <a:pt x="381073" y="1374976"/>
                  </a:cubicBezTo>
                  <a:cubicBezTo>
                    <a:pt x="377978" y="1374976"/>
                    <a:pt x="374385" y="1374736"/>
                    <a:pt x="371766" y="1374772"/>
                  </a:cubicBezTo>
                  <a:cubicBezTo>
                    <a:pt x="367376" y="1374835"/>
                    <a:pt x="363852" y="1373963"/>
                    <a:pt x="358950" y="1373963"/>
                  </a:cubicBezTo>
                  <a:cubicBezTo>
                    <a:pt x="354785" y="1373963"/>
                    <a:pt x="357101" y="1373981"/>
                    <a:pt x="354384" y="1374721"/>
                  </a:cubicBezTo>
                  <a:cubicBezTo>
                    <a:pt x="352451" y="1375248"/>
                    <a:pt x="349419" y="1376944"/>
                    <a:pt x="347824" y="1378161"/>
                  </a:cubicBezTo>
                  <a:cubicBezTo>
                    <a:pt x="346284" y="1379339"/>
                    <a:pt x="339165" y="1378730"/>
                    <a:pt x="337999" y="1378362"/>
                  </a:cubicBezTo>
                  <a:cubicBezTo>
                    <a:pt x="332381" y="1376594"/>
                    <a:pt x="334460" y="1374937"/>
                    <a:pt x="326247" y="1373594"/>
                  </a:cubicBezTo>
                  <a:cubicBezTo>
                    <a:pt x="321189" y="1372767"/>
                    <a:pt x="321276" y="1374068"/>
                    <a:pt x="318288" y="1376462"/>
                  </a:cubicBezTo>
                  <a:cubicBezTo>
                    <a:pt x="315091" y="1379024"/>
                    <a:pt x="313701" y="1378131"/>
                    <a:pt x="311022" y="1379024"/>
                  </a:cubicBezTo>
                  <a:cubicBezTo>
                    <a:pt x="307193" y="1380300"/>
                    <a:pt x="300714" y="1377825"/>
                    <a:pt x="297853" y="1382059"/>
                  </a:cubicBezTo>
                  <a:cubicBezTo>
                    <a:pt x="294323" y="1387285"/>
                    <a:pt x="286112" y="1386392"/>
                    <a:pt x="281060" y="1384151"/>
                  </a:cubicBezTo>
                  <a:cubicBezTo>
                    <a:pt x="274663" y="1381319"/>
                    <a:pt x="275610" y="1383099"/>
                    <a:pt x="271214" y="1377256"/>
                  </a:cubicBezTo>
                  <a:cubicBezTo>
                    <a:pt x="269521" y="1375003"/>
                    <a:pt x="269779" y="1374358"/>
                    <a:pt x="269006" y="1373211"/>
                  </a:cubicBezTo>
                  <a:cubicBezTo>
                    <a:pt x="267286" y="1370658"/>
                    <a:pt x="267253" y="1366448"/>
                    <a:pt x="266710" y="1363667"/>
                  </a:cubicBezTo>
                  <a:cubicBezTo>
                    <a:pt x="266003" y="1360041"/>
                    <a:pt x="265215" y="1352769"/>
                    <a:pt x="266219" y="1349242"/>
                  </a:cubicBezTo>
                  <a:cubicBezTo>
                    <a:pt x="267561" y="1344915"/>
                    <a:pt x="265194" y="1305776"/>
                    <a:pt x="266510" y="1300145"/>
                  </a:cubicBezTo>
                  <a:cubicBezTo>
                    <a:pt x="268436" y="1291875"/>
                    <a:pt x="267019" y="1284986"/>
                    <a:pt x="275253" y="1279880"/>
                  </a:cubicBezTo>
                  <a:cubicBezTo>
                    <a:pt x="279832" y="1277039"/>
                    <a:pt x="275556" y="1274334"/>
                    <a:pt x="274016" y="1274271"/>
                  </a:cubicBezTo>
                  <a:cubicBezTo>
                    <a:pt x="271184" y="1274154"/>
                    <a:pt x="271169" y="1263930"/>
                    <a:pt x="271169" y="1261386"/>
                  </a:cubicBezTo>
                  <a:cubicBezTo>
                    <a:pt x="271169" y="1256118"/>
                    <a:pt x="273536" y="1255729"/>
                    <a:pt x="274567" y="1253661"/>
                  </a:cubicBezTo>
                  <a:cubicBezTo>
                    <a:pt x="278001" y="1246760"/>
                    <a:pt x="271382" y="1247491"/>
                    <a:pt x="269380" y="1250347"/>
                  </a:cubicBezTo>
                  <a:cubicBezTo>
                    <a:pt x="265907" y="1255300"/>
                    <a:pt x="261521" y="1256685"/>
                    <a:pt x="257571" y="1260041"/>
                  </a:cubicBezTo>
                  <a:cubicBezTo>
                    <a:pt x="252115" y="1264679"/>
                    <a:pt x="249601" y="1261817"/>
                    <a:pt x="245789" y="1269156"/>
                  </a:cubicBezTo>
                  <a:cubicBezTo>
                    <a:pt x="240992" y="1278394"/>
                    <a:pt x="237258" y="1286472"/>
                    <a:pt x="226474" y="1289367"/>
                  </a:cubicBezTo>
                  <a:cubicBezTo>
                    <a:pt x="214665" y="1292537"/>
                    <a:pt x="223507" y="1295483"/>
                    <a:pt x="208954" y="1295483"/>
                  </a:cubicBezTo>
                  <a:cubicBezTo>
                    <a:pt x="195617" y="1295483"/>
                    <a:pt x="197603" y="1299036"/>
                    <a:pt x="194064" y="1299648"/>
                  </a:cubicBezTo>
                  <a:cubicBezTo>
                    <a:pt x="193354" y="1301365"/>
                    <a:pt x="159045" y="1300544"/>
                    <a:pt x="154772" y="1300544"/>
                  </a:cubicBezTo>
                  <a:cubicBezTo>
                    <a:pt x="149231" y="1300544"/>
                    <a:pt x="151503" y="1300262"/>
                    <a:pt x="147895" y="1299594"/>
                  </a:cubicBezTo>
                  <a:cubicBezTo>
                    <a:pt x="141917" y="1298485"/>
                    <a:pt x="140407" y="1292672"/>
                    <a:pt x="138381" y="1290712"/>
                  </a:cubicBezTo>
                  <a:cubicBezTo>
                    <a:pt x="136604" y="1288995"/>
                    <a:pt x="138034" y="1285717"/>
                    <a:pt x="138564" y="1285229"/>
                  </a:cubicBezTo>
                  <a:cubicBezTo>
                    <a:pt x="141716" y="1282325"/>
                    <a:pt x="140820" y="1281798"/>
                    <a:pt x="141887" y="1278160"/>
                  </a:cubicBezTo>
                  <a:cubicBezTo>
                    <a:pt x="141480" y="1277908"/>
                    <a:pt x="138882" y="1272850"/>
                    <a:pt x="138486" y="1272656"/>
                  </a:cubicBezTo>
                  <a:cubicBezTo>
                    <a:pt x="131549" y="1269204"/>
                    <a:pt x="129233" y="1261029"/>
                    <a:pt x="127945" y="1260184"/>
                  </a:cubicBezTo>
                  <a:cubicBezTo>
                    <a:pt x="123681" y="1257383"/>
                    <a:pt x="121140" y="1250095"/>
                    <a:pt x="114697" y="1247135"/>
                  </a:cubicBezTo>
                  <a:cubicBezTo>
                    <a:pt x="109013" y="1244525"/>
                    <a:pt x="104737" y="1245945"/>
                    <a:pt x="103098" y="1244711"/>
                  </a:cubicBezTo>
                  <a:cubicBezTo>
                    <a:pt x="96769" y="1239946"/>
                    <a:pt x="87325" y="1241588"/>
                    <a:pt x="79534" y="1241588"/>
                  </a:cubicBezTo>
                  <a:cubicBezTo>
                    <a:pt x="74110" y="1241588"/>
                    <a:pt x="70224" y="1244708"/>
                    <a:pt x="67812" y="1243812"/>
                  </a:cubicBezTo>
                  <a:cubicBezTo>
                    <a:pt x="61711" y="1241543"/>
                    <a:pt x="64351" y="1236333"/>
                    <a:pt x="65346" y="1232869"/>
                  </a:cubicBezTo>
                  <a:cubicBezTo>
                    <a:pt x="67311" y="1226019"/>
                    <a:pt x="73008" y="1221848"/>
                    <a:pt x="74536" y="1218309"/>
                  </a:cubicBezTo>
                  <a:cubicBezTo>
                    <a:pt x="76909" y="1212807"/>
                    <a:pt x="75510" y="1203000"/>
                    <a:pt x="70667" y="1200453"/>
                  </a:cubicBezTo>
                  <a:cubicBezTo>
                    <a:pt x="63323" y="1196588"/>
                    <a:pt x="64656" y="1188246"/>
                    <a:pt x="54684" y="1183763"/>
                  </a:cubicBezTo>
                  <a:cubicBezTo>
                    <a:pt x="44922" y="1179370"/>
                    <a:pt x="49434" y="1174282"/>
                    <a:pt x="46875" y="1167636"/>
                  </a:cubicBezTo>
                  <a:cubicBezTo>
                    <a:pt x="45293" y="1163519"/>
                    <a:pt x="31021" y="1156795"/>
                    <a:pt x="31243" y="1147353"/>
                  </a:cubicBezTo>
                  <a:cubicBezTo>
                    <a:pt x="31381" y="1141462"/>
                    <a:pt x="29802" y="1132700"/>
                    <a:pt x="25658" y="1128559"/>
                  </a:cubicBezTo>
                  <a:cubicBezTo>
                    <a:pt x="11412" y="1114323"/>
                    <a:pt x="23497" y="1112483"/>
                    <a:pt x="20381" y="1107932"/>
                  </a:cubicBezTo>
                  <a:cubicBezTo>
                    <a:pt x="10843" y="1094001"/>
                    <a:pt x="-4352" y="1100309"/>
                    <a:pt x="1180" y="1086591"/>
                  </a:cubicBezTo>
                  <a:cubicBezTo>
                    <a:pt x="6459" y="1076643"/>
                    <a:pt x="9848" y="1081931"/>
                    <a:pt x="18625" y="1068723"/>
                  </a:cubicBezTo>
                  <a:cubicBezTo>
                    <a:pt x="22892" y="1062302"/>
                    <a:pt x="7934" y="1057426"/>
                    <a:pt x="11649" y="1047304"/>
                  </a:cubicBezTo>
                  <a:cubicBezTo>
                    <a:pt x="17226" y="1032118"/>
                    <a:pt x="27938" y="1029604"/>
                    <a:pt x="30970" y="1025463"/>
                  </a:cubicBezTo>
                  <a:cubicBezTo>
                    <a:pt x="40310" y="1012710"/>
                    <a:pt x="40430" y="1017954"/>
                    <a:pt x="47553" y="1011293"/>
                  </a:cubicBezTo>
                  <a:cubicBezTo>
                    <a:pt x="57039" y="1002417"/>
                    <a:pt x="69595" y="993003"/>
                    <a:pt x="57911" y="980325"/>
                  </a:cubicBezTo>
                  <a:cubicBezTo>
                    <a:pt x="55445" y="977652"/>
                    <a:pt x="55715" y="954091"/>
                    <a:pt x="58664" y="951511"/>
                  </a:cubicBezTo>
                  <a:cubicBezTo>
                    <a:pt x="65364" y="945647"/>
                    <a:pt x="69064" y="932669"/>
                    <a:pt x="69613" y="932192"/>
                  </a:cubicBezTo>
                  <a:cubicBezTo>
                    <a:pt x="77592" y="925214"/>
                    <a:pt x="74305" y="912769"/>
                    <a:pt x="75668" y="910073"/>
                  </a:cubicBezTo>
                  <a:cubicBezTo>
                    <a:pt x="81550" y="898410"/>
                    <a:pt x="78467" y="901479"/>
                    <a:pt x="78467" y="890326"/>
                  </a:cubicBezTo>
                  <a:cubicBezTo>
                    <a:pt x="78467" y="880345"/>
                    <a:pt x="101750" y="883347"/>
                    <a:pt x="115129" y="868704"/>
                  </a:cubicBezTo>
                  <a:cubicBezTo>
                    <a:pt x="117454" y="867115"/>
                    <a:pt x="121295" y="860263"/>
                    <a:pt x="126581" y="856538"/>
                  </a:cubicBezTo>
                  <a:cubicBezTo>
                    <a:pt x="131325" y="853200"/>
                    <a:pt x="138216" y="847150"/>
                    <a:pt x="144084" y="847348"/>
                  </a:cubicBezTo>
                  <a:cubicBezTo>
                    <a:pt x="158973" y="847854"/>
                    <a:pt x="167699" y="838275"/>
                    <a:pt x="173446" y="838448"/>
                  </a:cubicBezTo>
                  <a:cubicBezTo>
                    <a:pt x="183766" y="838757"/>
                    <a:pt x="189300" y="835038"/>
                    <a:pt x="199209" y="833963"/>
                  </a:cubicBezTo>
                  <a:cubicBezTo>
                    <a:pt x="206188" y="833205"/>
                    <a:pt x="210572" y="826211"/>
                    <a:pt x="222636" y="826436"/>
                  </a:cubicBezTo>
                  <a:cubicBezTo>
                    <a:pt x="239925" y="826756"/>
                    <a:pt x="230241" y="823490"/>
                    <a:pt x="239907" y="818237"/>
                  </a:cubicBezTo>
                  <a:cubicBezTo>
                    <a:pt x="246149" y="814848"/>
                    <a:pt x="248552" y="808586"/>
                    <a:pt x="250368" y="808196"/>
                  </a:cubicBezTo>
                  <a:cubicBezTo>
                    <a:pt x="257344" y="806701"/>
                    <a:pt x="260508" y="800016"/>
                    <a:pt x="267717" y="806377"/>
                  </a:cubicBezTo>
                  <a:cubicBezTo>
                    <a:pt x="275538" y="813278"/>
                    <a:pt x="279721" y="804708"/>
                    <a:pt x="288857" y="812160"/>
                  </a:cubicBezTo>
                  <a:cubicBezTo>
                    <a:pt x="294703" y="816928"/>
                    <a:pt x="295036" y="823703"/>
                    <a:pt x="302380" y="820056"/>
                  </a:cubicBezTo>
                  <a:cubicBezTo>
                    <a:pt x="308151" y="817189"/>
                    <a:pt x="321588" y="819415"/>
                    <a:pt x="323215" y="813206"/>
                  </a:cubicBezTo>
                  <a:cubicBezTo>
                    <a:pt x="326475" y="800765"/>
                    <a:pt x="326445" y="792270"/>
                    <a:pt x="326445" y="779358"/>
                  </a:cubicBezTo>
                  <a:cubicBezTo>
                    <a:pt x="326445" y="768571"/>
                    <a:pt x="335872" y="760535"/>
                    <a:pt x="330466" y="745444"/>
                  </a:cubicBezTo>
                  <a:cubicBezTo>
                    <a:pt x="330466" y="741390"/>
                    <a:pt x="331760" y="734516"/>
                    <a:pt x="333615" y="731046"/>
                  </a:cubicBezTo>
                  <a:cubicBezTo>
                    <a:pt x="339027" y="720915"/>
                    <a:pt x="338359" y="714458"/>
                    <a:pt x="341061" y="705726"/>
                  </a:cubicBezTo>
                  <a:cubicBezTo>
                    <a:pt x="343728" y="697109"/>
                    <a:pt x="347474" y="680224"/>
                    <a:pt x="345233" y="671342"/>
                  </a:cubicBezTo>
                  <a:cubicBezTo>
                    <a:pt x="343219" y="663366"/>
                    <a:pt x="346934" y="653459"/>
                    <a:pt x="347390" y="646403"/>
                  </a:cubicBezTo>
                  <a:cubicBezTo>
                    <a:pt x="347842" y="639394"/>
                    <a:pt x="352849" y="626719"/>
                    <a:pt x="352808" y="625790"/>
                  </a:cubicBezTo>
                  <a:cubicBezTo>
                    <a:pt x="352133" y="610002"/>
                    <a:pt x="354743" y="612174"/>
                    <a:pt x="358270" y="598483"/>
                  </a:cubicBezTo>
                  <a:cubicBezTo>
                    <a:pt x="359385" y="594147"/>
                    <a:pt x="359451" y="593258"/>
                    <a:pt x="361872" y="588880"/>
                  </a:cubicBezTo>
                  <a:cubicBezTo>
                    <a:pt x="366540" y="580439"/>
                    <a:pt x="362585" y="571425"/>
                    <a:pt x="364946" y="566223"/>
                  </a:cubicBezTo>
                  <a:cubicBezTo>
                    <a:pt x="363975" y="561953"/>
                    <a:pt x="365887" y="560527"/>
                    <a:pt x="362309" y="557543"/>
                  </a:cubicBezTo>
                  <a:cubicBezTo>
                    <a:pt x="351133" y="548218"/>
                    <a:pt x="356256" y="542072"/>
                    <a:pt x="349269" y="537487"/>
                  </a:cubicBezTo>
                  <a:cubicBezTo>
                    <a:pt x="344052" y="534066"/>
                    <a:pt x="342709" y="522442"/>
                    <a:pt x="345562" y="520048"/>
                  </a:cubicBezTo>
                  <a:cubicBezTo>
                    <a:pt x="353787" y="513147"/>
                    <a:pt x="349655" y="512006"/>
                    <a:pt x="348639" y="506016"/>
                  </a:cubicBezTo>
                  <a:cubicBezTo>
                    <a:pt x="347995" y="502201"/>
                    <a:pt x="337687" y="496562"/>
                    <a:pt x="336477" y="494545"/>
                  </a:cubicBezTo>
                  <a:cubicBezTo>
                    <a:pt x="332767" y="488367"/>
                    <a:pt x="321141" y="486695"/>
                    <a:pt x="317126" y="484318"/>
                  </a:cubicBezTo>
                  <a:cubicBezTo>
                    <a:pt x="313611" y="482239"/>
                    <a:pt x="315253" y="446620"/>
                    <a:pt x="315253" y="441334"/>
                  </a:cubicBezTo>
                  <a:cubicBezTo>
                    <a:pt x="315253" y="437759"/>
                    <a:pt x="314834" y="428596"/>
                    <a:pt x="314261" y="425354"/>
                  </a:cubicBezTo>
                  <a:cubicBezTo>
                    <a:pt x="311292" y="408562"/>
                    <a:pt x="324920" y="412718"/>
                    <a:pt x="328120" y="409823"/>
                  </a:cubicBezTo>
                  <a:cubicBezTo>
                    <a:pt x="333852" y="404637"/>
                    <a:pt x="343923" y="407834"/>
                    <a:pt x="346956" y="404472"/>
                  </a:cubicBezTo>
                  <a:cubicBezTo>
                    <a:pt x="351166" y="399794"/>
                    <a:pt x="362327" y="399285"/>
                    <a:pt x="365234" y="402347"/>
                  </a:cubicBezTo>
                  <a:cubicBezTo>
                    <a:pt x="368677" y="405976"/>
                    <a:pt x="368503" y="405116"/>
                    <a:pt x="371655" y="407360"/>
                  </a:cubicBezTo>
                  <a:cubicBezTo>
                    <a:pt x="373582" y="408733"/>
                    <a:pt x="392073" y="408526"/>
                    <a:pt x="387291" y="390167"/>
                  </a:cubicBezTo>
                  <a:cubicBezTo>
                    <a:pt x="387291" y="387341"/>
                    <a:pt x="387180" y="381264"/>
                    <a:pt x="383689" y="380692"/>
                  </a:cubicBezTo>
                  <a:cubicBezTo>
                    <a:pt x="379410" y="379991"/>
                    <a:pt x="380135" y="375982"/>
                    <a:pt x="375730" y="375304"/>
                  </a:cubicBezTo>
                  <a:cubicBezTo>
                    <a:pt x="365450" y="373731"/>
                    <a:pt x="352601" y="375274"/>
                    <a:pt x="342074" y="375274"/>
                  </a:cubicBezTo>
                  <a:cubicBezTo>
                    <a:pt x="332369" y="375274"/>
                    <a:pt x="336234" y="373524"/>
                    <a:pt x="331260" y="369857"/>
                  </a:cubicBezTo>
                  <a:cubicBezTo>
                    <a:pt x="328806" y="368047"/>
                    <a:pt x="326082" y="360274"/>
                    <a:pt x="325872" y="357445"/>
                  </a:cubicBezTo>
                  <a:cubicBezTo>
                    <a:pt x="325111" y="347105"/>
                    <a:pt x="324488" y="325905"/>
                    <a:pt x="330232" y="317617"/>
                  </a:cubicBezTo>
                  <a:cubicBezTo>
                    <a:pt x="339956" y="303584"/>
                    <a:pt x="384243" y="307767"/>
                    <a:pt x="400460" y="307021"/>
                  </a:cubicBezTo>
                  <a:cubicBezTo>
                    <a:pt x="415796" y="306311"/>
                    <a:pt x="431264" y="306626"/>
                    <a:pt x="446653" y="306626"/>
                  </a:cubicBezTo>
                  <a:cubicBezTo>
                    <a:pt x="448937" y="306626"/>
                    <a:pt x="465360" y="308429"/>
                    <a:pt x="466020" y="307414"/>
                  </a:cubicBezTo>
                  <a:cubicBezTo>
                    <a:pt x="470098" y="301115"/>
                    <a:pt x="462412" y="299185"/>
                    <a:pt x="461663" y="296851"/>
                  </a:cubicBezTo>
                  <a:cubicBezTo>
                    <a:pt x="457731" y="284581"/>
                    <a:pt x="475425" y="281989"/>
                    <a:pt x="475953" y="286286"/>
                  </a:cubicBezTo>
                  <a:cubicBezTo>
                    <a:pt x="476312" y="289225"/>
                    <a:pt x="477700" y="290451"/>
                    <a:pt x="478838" y="293199"/>
                  </a:cubicBezTo>
                  <a:cubicBezTo>
                    <a:pt x="482955" y="298895"/>
                    <a:pt x="487136" y="299464"/>
                    <a:pt x="491058" y="301082"/>
                  </a:cubicBezTo>
                  <a:cubicBezTo>
                    <a:pt x="498594" y="304195"/>
                    <a:pt x="508153" y="297262"/>
                    <a:pt x="509070" y="291913"/>
                  </a:cubicBezTo>
                  <a:cubicBezTo>
                    <a:pt x="511509" y="277677"/>
                    <a:pt x="538249" y="270536"/>
                    <a:pt x="540425" y="277761"/>
                  </a:cubicBezTo>
                  <a:cubicBezTo>
                    <a:pt x="542345" y="284149"/>
                    <a:pt x="552336" y="292024"/>
                    <a:pt x="553933" y="297058"/>
                  </a:cubicBezTo>
                  <a:cubicBezTo>
                    <a:pt x="559605" y="314953"/>
                    <a:pt x="563746" y="306293"/>
                    <a:pt x="563746" y="327933"/>
                  </a:cubicBezTo>
                  <a:cubicBezTo>
                    <a:pt x="563746" y="334067"/>
                    <a:pt x="558943" y="348870"/>
                    <a:pt x="564390" y="349805"/>
                  </a:cubicBezTo>
                  <a:cubicBezTo>
                    <a:pt x="566530" y="355980"/>
                    <a:pt x="579960" y="343650"/>
                    <a:pt x="587715" y="348351"/>
                  </a:cubicBezTo>
                  <a:cubicBezTo>
                    <a:pt x="596102" y="353439"/>
                    <a:pt x="597297" y="358353"/>
                    <a:pt x="606203" y="366363"/>
                  </a:cubicBezTo>
                  <a:cubicBezTo>
                    <a:pt x="628670" y="386559"/>
                    <a:pt x="617538" y="375388"/>
                    <a:pt x="637722" y="378160"/>
                  </a:cubicBezTo>
                  <a:cubicBezTo>
                    <a:pt x="657715" y="380908"/>
                    <a:pt x="644650" y="374831"/>
                    <a:pt x="656375" y="371673"/>
                  </a:cubicBezTo>
                  <a:cubicBezTo>
                    <a:pt x="665632" y="369183"/>
                    <a:pt x="669128" y="363310"/>
                    <a:pt x="672457" y="363310"/>
                  </a:cubicBezTo>
                  <a:cubicBezTo>
                    <a:pt x="711684" y="363310"/>
                    <a:pt x="687601" y="371442"/>
                    <a:pt x="692507" y="386670"/>
                  </a:cubicBezTo>
                  <a:cubicBezTo>
                    <a:pt x="694625" y="386999"/>
                    <a:pt x="713509" y="369929"/>
                    <a:pt x="717962" y="369689"/>
                  </a:cubicBezTo>
                  <a:cubicBezTo>
                    <a:pt x="727427" y="369177"/>
                    <a:pt x="721309" y="358099"/>
                    <a:pt x="729708" y="356235"/>
                  </a:cubicBezTo>
                  <a:cubicBezTo>
                    <a:pt x="745978" y="352624"/>
                    <a:pt x="741981" y="346613"/>
                    <a:pt x="753029" y="340318"/>
                  </a:cubicBezTo>
                  <a:cubicBezTo>
                    <a:pt x="758156" y="337399"/>
                    <a:pt x="767757" y="336548"/>
                    <a:pt x="777471" y="330025"/>
                  </a:cubicBezTo>
                  <a:cubicBezTo>
                    <a:pt x="794632" y="318504"/>
                    <a:pt x="788630" y="323064"/>
                    <a:pt x="790281" y="327823"/>
                  </a:cubicBezTo>
                  <a:cubicBezTo>
                    <a:pt x="798201" y="330567"/>
                    <a:pt x="806486" y="315351"/>
                    <a:pt x="809635" y="310563"/>
                  </a:cubicBezTo>
                  <a:cubicBezTo>
                    <a:pt x="822109" y="291586"/>
                    <a:pt x="813941" y="307486"/>
                    <a:pt x="819326" y="287895"/>
                  </a:cubicBezTo>
                  <a:cubicBezTo>
                    <a:pt x="819326" y="285875"/>
                    <a:pt x="819134" y="284416"/>
                    <a:pt x="819739" y="282465"/>
                  </a:cubicBezTo>
                  <a:cubicBezTo>
                    <a:pt x="820294" y="280679"/>
                    <a:pt x="835333" y="278099"/>
                    <a:pt x="837098" y="277962"/>
                  </a:cubicBezTo>
                  <a:cubicBezTo>
                    <a:pt x="843231" y="277479"/>
                    <a:pt x="857890" y="272598"/>
                    <a:pt x="863421" y="270021"/>
                  </a:cubicBezTo>
                  <a:cubicBezTo>
                    <a:pt x="869804" y="267045"/>
                    <a:pt x="867053" y="266557"/>
                    <a:pt x="870466" y="263668"/>
                  </a:cubicBezTo>
                  <a:cubicBezTo>
                    <a:pt x="873280" y="261289"/>
                    <a:pt x="873639" y="251835"/>
                    <a:pt x="872836" y="249504"/>
                  </a:cubicBezTo>
                  <a:cubicBezTo>
                    <a:pt x="869849" y="240838"/>
                    <a:pt x="870682" y="241704"/>
                    <a:pt x="861911" y="241704"/>
                  </a:cubicBezTo>
                  <a:cubicBezTo>
                    <a:pt x="843708" y="241704"/>
                    <a:pt x="851639" y="248716"/>
                    <a:pt x="834691" y="248716"/>
                  </a:cubicBezTo>
                  <a:cubicBezTo>
                    <a:pt x="831950" y="248716"/>
                    <a:pt x="824258" y="247871"/>
                    <a:pt x="823862" y="247889"/>
                  </a:cubicBezTo>
                  <a:cubicBezTo>
                    <a:pt x="818538" y="248153"/>
                    <a:pt x="809377" y="243089"/>
                    <a:pt x="804337" y="241183"/>
                  </a:cubicBezTo>
                  <a:cubicBezTo>
                    <a:pt x="800166" y="239610"/>
                    <a:pt x="801655" y="230938"/>
                    <a:pt x="802686" y="229599"/>
                  </a:cubicBezTo>
                  <a:cubicBezTo>
                    <a:pt x="806573" y="224556"/>
                    <a:pt x="804580" y="210059"/>
                    <a:pt x="800873" y="205372"/>
                  </a:cubicBezTo>
                  <a:cubicBezTo>
                    <a:pt x="797380" y="200956"/>
                    <a:pt x="796972" y="184241"/>
                    <a:pt x="799528" y="179153"/>
                  </a:cubicBezTo>
                  <a:cubicBezTo>
                    <a:pt x="810546" y="157213"/>
                    <a:pt x="813551" y="164417"/>
                    <a:pt x="813551" y="135705"/>
                  </a:cubicBezTo>
                  <a:cubicBezTo>
                    <a:pt x="812706" y="133374"/>
                    <a:pt x="813479" y="131324"/>
                    <a:pt x="811673" y="128277"/>
                  </a:cubicBezTo>
                  <a:cubicBezTo>
                    <a:pt x="811406" y="127830"/>
                    <a:pt x="809998" y="125454"/>
                    <a:pt x="806956" y="121594"/>
                  </a:cubicBezTo>
                  <a:cubicBezTo>
                    <a:pt x="796684" y="113462"/>
                    <a:pt x="798725" y="114370"/>
                    <a:pt x="789619" y="112968"/>
                  </a:cubicBezTo>
                  <a:cubicBezTo>
                    <a:pt x="784126" y="112123"/>
                    <a:pt x="782089" y="112443"/>
                    <a:pt x="777924" y="108377"/>
                  </a:cubicBezTo>
                  <a:cubicBezTo>
                    <a:pt x="774948" y="105471"/>
                    <a:pt x="773465" y="104718"/>
                    <a:pt x="772000" y="100002"/>
                  </a:cubicBezTo>
                  <a:cubicBezTo>
                    <a:pt x="768311" y="88136"/>
                    <a:pt x="770127" y="90836"/>
                    <a:pt x="781684" y="89179"/>
                  </a:cubicBezTo>
                  <a:cubicBezTo>
                    <a:pt x="782712" y="89032"/>
                    <a:pt x="787264" y="89086"/>
                    <a:pt x="788115" y="88418"/>
                  </a:cubicBezTo>
                  <a:cubicBezTo>
                    <a:pt x="789004" y="87720"/>
                    <a:pt x="802405" y="88738"/>
                    <a:pt x="803483" y="89047"/>
                  </a:cubicBezTo>
                  <a:cubicBezTo>
                    <a:pt x="809782" y="90854"/>
                    <a:pt x="809455" y="87905"/>
                    <a:pt x="815541" y="95885"/>
                  </a:cubicBezTo>
                  <a:cubicBezTo>
                    <a:pt x="820446" y="102318"/>
                    <a:pt x="834787" y="108680"/>
                    <a:pt x="842284" y="110849"/>
                  </a:cubicBezTo>
                  <a:cubicBezTo>
                    <a:pt x="848979" y="112785"/>
                    <a:pt x="849467" y="111448"/>
                    <a:pt x="857387" y="115314"/>
                  </a:cubicBezTo>
                  <a:cubicBezTo>
                    <a:pt x="867200" y="120105"/>
                    <a:pt x="878416" y="114322"/>
                    <a:pt x="888112" y="119497"/>
                  </a:cubicBezTo>
                  <a:cubicBezTo>
                    <a:pt x="896448" y="123947"/>
                    <a:pt x="892772" y="126278"/>
                    <a:pt x="896991" y="129877"/>
                  </a:cubicBezTo>
                  <a:cubicBezTo>
                    <a:pt x="897851" y="130611"/>
                    <a:pt x="898543" y="133796"/>
                    <a:pt x="899906" y="133793"/>
                  </a:cubicBezTo>
                  <a:cubicBezTo>
                    <a:pt x="900014" y="135249"/>
                    <a:pt x="901518" y="136055"/>
                    <a:pt x="903037" y="136055"/>
                  </a:cubicBezTo>
                  <a:cubicBezTo>
                    <a:pt x="908482" y="136055"/>
                    <a:pt x="915758" y="136679"/>
                    <a:pt x="920801" y="135357"/>
                  </a:cubicBezTo>
                  <a:cubicBezTo>
                    <a:pt x="923923" y="134539"/>
                    <a:pt x="926805" y="134791"/>
                    <a:pt x="928708" y="131234"/>
                  </a:cubicBezTo>
                  <a:cubicBezTo>
                    <a:pt x="929664" y="129445"/>
                    <a:pt x="923246" y="120675"/>
                    <a:pt x="926680" y="114232"/>
                  </a:cubicBezTo>
                  <a:cubicBezTo>
                    <a:pt x="929125" y="109645"/>
                    <a:pt x="935813" y="110040"/>
                    <a:pt x="939999" y="107889"/>
                  </a:cubicBezTo>
                  <a:cubicBezTo>
                    <a:pt x="943094" y="106301"/>
                    <a:pt x="953231" y="99385"/>
                    <a:pt x="955751" y="99517"/>
                  </a:cubicBezTo>
                  <a:cubicBezTo>
                    <a:pt x="958817" y="99672"/>
                    <a:pt x="962532" y="99517"/>
                    <a:pt x="965669" y="99517"/>
                  </a:cubicBezTo>
                  <a:cubicBezTo>
                    <a:pt x="970560" y="100643"/>
                    <a:pt x="984430" y="96946"/>
                    <a:pt x="988520" y="93269"/>
                  </a:cubicBezTo>
                  <a:cubicBezTo>
                    <a:pt x="989821" y="92100"/>
                    <a:pt x="1003107" y="95852"/>
                    <a:pt x="1009220" y="86539"/>
                  </a:cubicBezTo>
                  <a:cubicBezTo>
                    <a:pt x="1011746" y="82695"/>
                    <a:pt x="1032499" y="87791"/>
                    <a:pt x="1032499" y="81262"/>
                  </a:cubicBezTo>
                  <a:cubicBezTo>
                    <a:pt x="1032499" y="62468"/>
                    <a:pt x="1036395" y="78661"/>
                    <a:pt x="1045935" y="64839"/>
                  </a:cubicBezTo>
                  <a:cubicBezTo>
                    <a:pt x="1046424" y="64131"/>
                    <a:pt x="1055506" y="60482"/>
                    <a:pt x="1058098" y="60482"/>
                  </a:cubicBezTo>
                  <a:cubicBezTo>
                    <a:pt x="1061439" y="60482"/>
                    <a:pt x="1065302" y="61147"/>
                    <a:pt x="1068337" y="59844"/>
                  </a:cubicBezTo>
                  <a:cubicBezTo>
                    <a:pt x="1068643" y="59712"/>
                    <a:pt x="1077329" y="57830"/>
                    <a:pt x="1078306" y="56949"/>
                  </a:cubicBezTo>
                  <a:cubicBezTo>
                    <a:pt x="1079397" y="55963"/>
                    <a:pt x="1084026" y="53644"/>
                    <a:pt x="1084794" y="50971"/>
                  </a:cubicBezTo>
                  <a:cubicBezTo>
                    <a:pt x="1085189" y="49590"/>
                    <a:pt x="1091266" y="42971"/>
                    <a:pt x="1093540" y="41826"/>
                  </a:cubicBezTo>
                  <a:cubicBezTo>
                    <a:pt x="1099596" y="38775"/>
                    <a:pt x="1118480" y="25654"/>
                    <a:pt x="1107866" y="18328"/>
                  </a:cubicBezTo>
                  <a:cubicBezTo>
                    <a:pt x="1104109" y="15736"/>
                    <a:pt x="1099057" y="10393"/>
                    <a:pt x="1099057" y="5623"/>
                  </a:cubicBezTo>
                  <a:cubicBezTo>
                    <a:pt x="1099057" y="-1308"/>
                    <a:pt x="1106254" y="2207"/>
                    <a:pt x="1111858" y="1967"/>
                  </a:cubicBezTo>
                  <a:cubicBezTo>
                    <a:pt x="1116017" y="1790"/>
                    <a:pt x="1112304" y="9770"/>
                    <a:pt x="1128650" y="2821"/>
                  </a:cubicBezTo>
                  <a:cubicBezTo>
                    <a:pt x="1132416" y="1221"/>
                    <a:pt x="1130289" y="-1278"/>
                    <a:pt x="1135263" y="774"/>
                  </a:cubicBezTo>
                  <a:cubicBezTo>
                    <a:pt x="1137675" y="1769"/>
                    <a:pt x="1143138" y="526"/>
                    <a:pt x="1147093" y="4526"/>
                  </a:cubicBezTo>
                  <a:cubicBezTo>
                    <a:pt x="1148699" y="6153"/>
                    <a:pt x="1153454" y="10027"/>
                    <a:pt x="1155075" y="11619"/>
                  </a:cubicBezTo>
                  <a:cubicBezTo>
                    <a:pt x="1159750" y="16206"/>
                    <a:pt x="1160559" y="18007"/>
                    <a:pt x="1161260" y="24731"/>
                  </a:cubicBezTo>
                  <a:cubicBezTo>
                    <a:pt x="1161907" y="30931"/>
                    <a:pt x="1163466" y="40552"/>
                    <a:pt x="1158063" y="44846"/>
                  </a:cubicBezTo>
                  <a:cubicBezTo>
                    <a:pt x="1156124" y="46386"/>
                    <a:pt x="1150008" y="53152"/>
                    <a:pt x="1150257" y="56122"/>
                  </a:cubicBezTo>
                  <a:cubicBezTo>
                    <a:pt x="1150374" y="57512"/>
                    <a:pt x="1149038" y="61393"/>
                    <a:pt x="1150530" y="63499"/>
                  </a:cubicBezTo>
                  <a:cubicBezTo>
                    <a:pt x="1151875" y="65399"/>
                    <a:pt x="1149954" y="65600"/>
                    <a:pt x="1154185" y="65600"/>
                  </a:cubicBezTo>
                  <a:cubicBezTo>
                    <a:pt x="1157796" y="65600"/>
                    <a:pt x="1172047" y="64254"/>
                    <a:pt x="1174184" y="67398"/>
                  </a:cubicBezTo>
                  <a:cubicBezTo>
                    <a:pt x="1177522" y="72303"/>
                    <a:pt x="1182646" y="72420"/>
                    <a:pt x="1182775" y="75662"/>
                  </a:cubicBezTo>
                  <a:cubicBezTo>
                    <a:pt x="1182846" y="77460"/>
                    <a:pt x="1184875" y="79515"/>
                    <a:pt x="1184632" y="86078"/>
                  </a:cubicBezTo>
                  <a:cubicBezTo>
                    <a:pt x="1184435" y="91483"/>
                    <a:pt x="1191992" y="97383"/>
                    <a:pt x="1193900" y="103361"/>
                  </a:cubicBezTo>
                  <a:cubicBezTo>
                    <a:pt x="1195683" y="108943"/>
                    <a:pt x="1204199" y="106954"/>
                    <a:pt x="1207211" y="112506"/>
                  </a:cubicBezTo>
                  <a:cubicBezTo>
                    <a:pt x="1208763" y="115362"/>
                    <a:pt x="1197418" y="119860"/>
                    <a:pt x="1196364" y="130967"/>
                  </a:cubicBezTo>
                  <a:cubicBezTo>
                    <a:pt x="1196295" y="131675"/>
                    <a:pt x="1195830" y="131995"/>
                    <a:pt x="1195599" y="132888"/>
                  </a:cubicBezTo>
                  <a:cubicBezTo>
                    <a:pt x="1190715" y="140059"/>
                    <a:pt x="1185873" y="140988"/>
                    <a:pt x="1183284" y="144808"/>
                  </a:cubicBezTo>
                  <a:cubicBezTo>
                    <a:pt x="1178891" y="151292"/>
                    <a:pt x="1179880" y="152503"/>
                    <a:pt x="1178403" y="160123"/>
                  </a:cubicBezTo>
                  <a:cubicBezTo>
                    <a:pt x="1177048" y="167135"/>
                    <a:pt x="1177816" y="165663"/>
                    <a:pt x="1175206" y="172555"/>
                  </a:cubicBezTo>
                  <a:cubicBezTo>
                    <a:pt x="1173821" y="176211"/>
                    <a:pt x="1174969" y="181757"/>
                    <a:pt x="1171667" y="187558"/>
                  </a:cubicBezTo>
                  <a:cubicBezTo>
                    <a:pt x="1170864" y="188973"/>
                    <a:pt x="1169731" y="192880"/>
                    <a:pt x="1168419" y="194336"/>
                  </a:cubicBezTo>
                  <a:cubicBezTo>
                    <a:pt x="1167526" y="195325"/>
                    <a:pt x="1166606" y="199071"/>
                    <a:pt x="1166522" y="200518"/>
                  </a:cubicBezTo>
                  <a:cubicBezTo>
                    <a:pt x="1166168" y="206820"/>
                    <a:pt x="1164988" y="215416"/>
                    <a:pt x="1167553" y="221218"/>
                  </a:cubicBezTo>
                  <a:cubicBezTo>
                    <a:pt x="1168404" y="223141"/>
                    <a:pt x="1170825" y="229767"/>
                    <a:pt x="1170825" y="231918"/>
                  </a:cubicBezTo>
                  <a:cubicBezTo>
                    <a:pt x="1170825" y="232496"/>
                    <a:pt x="1170825" y="233072"/>
                    <a:pt x="1170825" y="233650"/>
                  </a:cubicBezTo>
                  <a:cubicBezTo>
                    <a:pt x="1171334" y="238870"/>
                    <a:pt x="1172062" y="237836"/>
                    <a:pt x="1175475" y="242448"/>
                  </a:cubicBezTo>
                  <a:cubicBezTo>
                    <a:pt x="1180156" y="248773"/>
                    <a:pt x="1184207" y="253723"/>
                    <a:pt x="1186397" y="261688"/>
                  </a:cubicBezTo>
                  <a:cubicBezTo>
                    <a:pt x="1186577" y="262344"/>
                    <a:pt x="1189499" y="267902"/>
                    <a:pt x="1189511" y="268678"/>
                  </a:cubicBezTo>
                  <a:cubicBezTo>
                    <a:pt x="1189523" y="269374"/>
                    <a:pt x="1190454" y="270917"/>
                    <a:pt x="1190386" y="273464"/>
                  </a:cubicBezTo>
                  <a:cubicBezTo>
                    <a:pt x="1190368" y="274135"/>
                    <a:pt x="1190832" y="277128"/>
                    <a:pt x="1190832" y="278929"/>
                  </a:cubicBezTo>
                  <a:cubicBezTo>
                    <a:pt x="1190832" y="290355"/>
                    <a:pt x="1192309" y="288941"/>
                    <a:pt x="1198973" y="297963"/>
                  </a:cubicBezTo>
                  <a:cubicBezTo>
                    <a:pt x="1200753" y="300369"/>
                    <a:pt x="1206351" y="307635"/>
                    <a:pt x="1208280" y="309556"/>
                  </a:cubicBezTo>
                  <a:cubicBezTo>
                    <a:pt x="1210252" y="311207"/>
                    <a:pt x="1213788" y="312750"/>
                    <a:pt x="1216619" y="315423"/>
                  </a:cubicBezTo>
                  <a:cubicBezTo>
                    <a:pt x="1221345" y="319888"/>
                    <a:pt x="1226082" y="323265"/>
                    <a:pt x="1230703" y="328182"/>
                  </a:cubicBezTo>
                  <a:cubicBezTo>
                    <a:pt x="1231296" y="328814"/>
                    <a:pt x="1237031" y="333102"/>
                    <a:pt x="1238143" y="333102"/>
                  </a:cubicBezTo>
                  <a:cubicBezTo>
                    <a:pt x="1241274" y="333102"/>
                    <a:pt x="1244313" y="332548"/>
                    <a:pt x="1248151" y="332548"/>
                  </a:cubicBezTo>
                  <a:cubicBezTo>
                    <a:pt x="1254621" y="332548"/>
                    <a:pt x="1253152" y="334912"/>
                    <a:pt x="1253907" y="341492"/>
                  </a:cubicBezTo>
                  <a:cubicBezTo>
                    <a:pt x="1254462" y="346317"/>
                    <a:pt x="1254567" y="344156"/>
                    <a:pt x="1256751" y="347500"/>
                  </a:cubicBezTo>
                  <a:cubicBezTo>
                    <a:pt x="1262696" y="356591"/>
                    <a:pt x="1261440" y="351033"/>
                    <a:pt x="1267568" y="350320"/>
                  </a:cubicBezTo>
                  <a:cubicBezTo>
                    <a:pt x="1280381" y="348834"/>
                    <a:pt x="1275389" y="352280"/>
                    <a:pt x="1286032" y="344267"/>
                  </a:cubicBezTo>
                  <a:cubicBezTo>
                    <a:pt x="1290419" y="340965"/>
                    <a:pt x="1289460" y="337459"/>
                    <a:pt x="1293844" y="332895"/>
                  </a:cubicBezTo>
                  <a:cubicBezTo>
                    <a:pt x="1298953" y="327580"/>
                    <a:pt x="1294977" y="326810"/>
                    <a:pt x="1305447" y="325914"/>
                  </a:cubicBezTo>
                  <a:cubicBezTo>
                    <a:pt x="1308919" y="325617"/>
                    <a:pt x="1319557" y="325839"/>
                    <a:pt x="1321280" y="325129"/>
                  </a:cubicBezTo>
                  <a:cubicBezTo>
                    <a:pt x="1323662" y="324146"/>
                    <a:pt x="1324342" y="324697"/>
                    <a:pt x="1327683" y="322468"/>
                  </a:cubicBezTo>
                  <a:cubicBezTo>
                    <a:pt x="1331309" y="320047"/>
                    <a:pt x="1336562" y="317512"/>
                    <a:pt x="1340694" y="316412"/>
                  </a:cubicBezTo>
                  <a:cubicBezTo>
                    <a:pt x="1342081" y="316043"/>
                    <a:pt x="1351011" y="311699"/>
                    <a:pt x="1352068" y="311744"/>
                  </a:cubicBezTo>
                  <a:cubicBezTo>
                    <a:pt x="1356947" y="311950"/>
                    <a:pt x="1369463" y="310955"/>
                    <a:pt x="1373038" y="308208"/>
                  </a:cubicBezTo>
                  <a:cubicBezTo>
                    <a:pt x="1379995" y="302859"/>
                    <a:pt x="1378368" y="300774"/>
                    <a:pt x="1382602" y="293339"/>
                  </a:cubicBezTo>
                  <a:cubicBezTo>
                    <a:pt x="1385820" y="287691"/>
                    <a:pt x="1392493" y="289114"/>
                    <a:pt x="1397977" y="287958"/>
                  </a:cubicBezTo>
                  <a:cubicBezTo>
                    <a:pt x="1406730" y="286115"/>
                    <a:pt x="1409396" y="292225"/>
                    <a:pt x="1413717" y="292578"/>
                  </a:cubicBezTo>
                  <a:cubicBezTo>
                    <a:pt x="1416822" y="292830"/>
                    <a:pt x="1417559" y="293711"/>
                    <a:pt x="1422776" y="293711"/>
                  </a:cubicBezTo>
                  <a:cubicBezTo>
                    <a:pt x="1428514" y="293711"/>
                    <a:pt x="1434255" y="293711"/>
                    <a:pt x="1439996" y="293711"/>
                  </a:cubicBezTo>
                  <a:cubicBezTo>
                    <a:pt x="1443154" y="293951"/>
                    <a:pt x="1453319" y="292683"/>
                    <a:pt x="1455509" y="289744"/>
                  </a:cubicBezTo>
                  <a:cubicBezTo>
                    <a:pt x="1456669" y="288182"/>
                    <a:pt x="1467321" y="289057"/>
                    <a:pt x="1470051" y="291086"/>
                  </a:cubicBezTo>
                  <a:cubicBezTo>
                    <a:pt x="1477104" y="296324"/>
                    <a:pt x="1479178" y="292854"/>
                    <a:pt x="1486618" y="296045"/>
                  </a:cubicBezTo>
                  <a:cubicBezTo>
                    <a:pt x="1491140" y="297984"/>
                    <a:pt x="1499221" y="298125"/>
                    <a:pt x="1501025" y="292581"/>
                  </a:cubicBezTo>
                  <a:cubicBezTo>
                    <a:pt x="1504480" y="281983"/>
                    <a:pt x="1506530" y="287988"/>
                    <a:pt x="1500162" y="279145"/>
                  </a:cubicBezTo>
                  <a:cubicBezTo>
                    <a:pt x="1497187" y="275013"/>
                    <a:pt x="1496650" y="268831"/>
                    <a:pt x="1493495" y="264807"/>
                  </a:cubicBezTo>
                  <a:cubicBezTo>
                    <a:pt x="1487211" y="256798"/>
                    <a:pt x="1500564" y="249852"/>
                    <a:pt x="1501576" y="244991"/>
                  </a:cubicBezTo>
                  <a:cubicBezTo>
                    <a:pt x="1502119" y="242388"/>
                    <a:pt x="1507273" y="242489"/>
                    <a:pt x="1509766" y="243760"/>
                  </a:cubicBezTo>
                  <a:cubicBezTo>
                    <a:pt x="1520454" y="249214"/>
                    <a:pt x="1522105" y="254304"/>
                    <a:pt x="1534540" y="250799"/>
                  </a:cubicBezTo>
                  <a:cubicBezTo>
                    <a:pt x="1543704" y="248216"/>
                    <a:pt x="1542709" y="239874"/>
                    <a:pt x="1557325" y="242445"/>
                  </a:cubicBezTo>
                  <a:cubicBezTo>
                    <a:pt x="1572997" y="245201"/>
                    <a:pt x="1569761" y="231825"/>
                    <a:pt x="1588713" y="241393"/>
                  </a:cubicBezTo>
                  <a:cubicBezTo>
                    <a:pt x="1590949" y="242519"/>
                    <a:pt x="1594266" y="243538"/>
                    <a:pt x="1595644" y="245992"/>
                  </a:cubicBezTo>
                  <a:cubicBezTo>
                    <a:pt x="1598638" y="251323"/>
                    <a:pt x="1605188" y="242888"/>
                    <a:pt x="1611501" y="252471"/>
                  </a:cubicBezTo>
                  <a:cubicBezTo>
                    <a:pt x="1617344" y="261340"/>
                    <a:pt x="1626598" y="265736"/>
                    <a:pt x="1635908" y="269562"/>
                  </a:cubicBezTo>
                  <a:cubicBezTo>
                    <a:pt x="1645047" y="273317"/>
                    <a:pt x="1644561" y="274944"/>
                    <a:pt x="1655912" y="274944"/>
                  </a:cubicBezTo>
                  <a:cubicBezTo>
                    <a:pt x="1664575" y="274944"/>
                    <a:pt x="1665465" y="271282"/>
                    <a:pt x="1672290" y="267096"/>
                  </a:cubicBezTo>
                  <a:cubicBezTo>
                    <a:pt x="1677579" y="263854"/>
                    <a:pt x="1679575" y="258880"/>
                    <a:pt x="1686778" y="258880"/>
                  </a:cubicBezTo>
                  <a:cubicBezTo>
                    <a:pt x="1696220" y="260273"/>
                    <a:pt x="1697685" y="268466"/>
                    <a:pt x="1706702" y="263291"/>
                  </a:cubicBezTo>
                  <a:cubicBezTo>
                    <a:pt x="1709219" y="261847"/>
                    <a:pt x="1722658" y="260795"/>
                    <a:pt x="1723997" y="263498"/>
                  </a:cubicBezTo>
                  <a:cubicBezTo>
                    <a:pt x="1728051" y="271666"/>
                    <a:pt x="1740771" y="270980"/>
                    <a:pt x="1748403" y="269041"/>
                  </a:cubicBezTo>
                  <a:cubicBezTo>
                    <a:pt x="1757653" y="266692"/>
                    <a:pt x="1755199" y="267438"/>
                    <a:pt x="1763080" y="263291"/>
                  </a:cubicBezTo>
                  <a:cubicBezTo>
                    <a:pt x="1777098" y="255914"/>
                    <a:pt x="1778856" y="252761"/>
                    <a:pt x="1787486" y="239829"/>
                  </a:cubicBezTo>
                  <a:cubicBezTo>
                    <a:pt x="1790839" y="234801"/>
                    <a:pt x="1795187" y="217439"/>
                    <a:pt x="1799535" y="211662"/>
                  </a:cubicBezTo>
                  <a:cubicBezTo>
                    <a:pt x="1800377" y="210541"/>
                    <a:pt x="1800847" y="207272"/>
                    <a:pt x="1803026" y="204707"/>
                  </a:cubicBezTo>
                  <a:cubicBezTo>
                    <a:pt x="1805447" y="201852"/>
                    <a:pt x="1806463" y="193908"/>
                    <a:pt x="1806463" y="190219"/>
                  </a:cubicBezTo>
                  <a:cubicBezTo>
                    <a:pt x="1808045" y="189500"/>
                    <a:pt x="1808671" y="184727"/>
                    <a:pt x="1811419" y="182198"/>
                  </a:cubicBezTo>
                  <a:cubicBezTo>
                    <a:pt x="1813759" y="180043"/>
                    <a:pt x="1823528" y="166460"/>
                    <a:pt x="1824747" y="163611"/>
                  </a:cubicBezTo>
                  <a:cubicBezTo>
                    <a:pt x="1830066" y="151211"/>
                    <a:pt x="1823659" y="151913"/>
                    <a:pt x="1832858" y="142354"/>
                  </a:cubicBezTo>
                  <a:cubicBezTo>
                    <a:pt x="1837961" y="137050"/>
                    <a:pt x="1851802" y="129400"/>
                    <a:pt x="1855134" y="123509"/>
                  </a:cubicBezTo>
                  <a:cubicBezTo>
                    <a:pt x="1858463" y="117624"/>
                    <a:pt x="1865433" y="112893"/>
                    <a:pt x="1868309" y="104757"/>
                  </a:cubicBezTo>
                  <a:cubicBezTo>
                    <a:pt x="1869388" y="101668"/>
                    <a:pt x="1873254" y="91636"/>
                    <a:pt x="1876700" y="91636"/>
                  </a:cubicBezTo>
                  <a:cubicBezTo>
                    <a:pt x="1888296" y="91636"/>
                    <a:pt x="1894708" y="102726"/>
                    <a:pt x="1900132" y="111505"/>
                  </a:cubicBezTo>
                  <a:cubicBezTo>
                    <a:pt x="1902709" y="115650"/>
                    <a:pt x="1904597" y="116357"/>
                    <a:pt x="1906364" y="121828"/>
                  </a:cubicBezTo>
                  <a:cubicBezTo>
                    <a:pt x="1907263" y="124687"/>
                    <a:pt x="1912987" y="133311"/>
                    <a:pt x="1913166" y="136969"/>
                  </a:cubicBezTo>
                  <a:cubicBezTo>
                    <a:pt x="1913466" y="144011"/>
                    <a:pt x="1914035" y="170593"/>
                    <a:pt x="1912507" y="177053"/>
                  </a:cubicBezTo>
                  <a:cubicBezTo>
                    <a:pt x="1912507" y="177065"/>
                    <a:pt x="1912537" y="178524"/>
                    <a:pt x="1912537" y="178680"/>
                  </a:cubicBezTo>
                  <a:cubicBezTo>
                    <a:pt x="1909870" y="188673"/>
                    <a:pt x="1918620" y="188916"/>
                    <a:pt x="1920118" y="201132"/>
                  </a:cubicBezTo>
                  <a:cubicBezTo>
                    <a:pt x="1921137" y="209511"/>
                    <a:pt x="1923354" y="221412"/>
                    <a:pt x="1928688" y="228214"/>
                  </a:cubicBezTo>
                  <a:cubicBezTo>
                    <a:pt x="1930995" y="231121"/>
                    <a:pt x="1928239" y="240137"/>
                    <a:pt x="1935460" y="248881"/>
                  </a:cubicBezTo>
                  <a:cubicBezTo>
                    <a:pt x="1938966" y="253103"/>
                    <a:pt x="1941273" y="258068"/>
                    <a:pt x="1943221" y="262778"/>
                  </a:cubicBezTo>
                  <a:cubicBezTo>
                    <a:pt x="1945798" y="269026"/>
                    <a:pt x="1937527" y="274384"/>
                    <a:pt x="1947236" y="284515"/>
                  </a:cubicBezTo>
                  <a:cubicBezTo>
                    <a:pt x="1949753" y="287149"/>
                    <a:pt x="1953978" y="287469"/>
                    <a:pt x="1957754" y="293840"/>
                  </a:cubicBezTo>
                  <a:cubicBezTo>
                    <a:pt x="1962248" y="301445"/>
                    <a:pt x="1971627" y="305538"/>
                    <a:pt x="1980377" y="305538"/>
                  </a:cubicBezTo>
                  <a:cubicBezTo>
                    <a:pt x="1986340" y="305538"/>
                    <a:pt x="1995030" y="309116"/>
                    <a:pt x="2000093" y="312247"/>
                  </a:cubicBezTo>
                  <a:cubicBezTo>
                    <a:pt x="2003240" y="314201"/>
                    <a:pt x="2007795" y="315621"/>
                    <a:pt x="2008124" y="319789"/>
                  </a:cubicBezTo>
                  <a:lnTo>
                    <a:pt x="2008514" y="320502"/>
                  </a:lnTo>
                  <a:cubicBezTo>
                    <a:pt x="2010072" y="326411"/>
                    <a:pt x="2012828" y="364035"/>
                    <a:pt x="2005397" y="364035"/>
                  </a:cubicBezTo>
                  <a:cubicBezTo>
                    <a:pt x="2001053" y="364035"/>
                    <a:pt x="2001502" y="356651"/>
                    <a:pt x="1990984" y="371052"/>
                  </a:cubicBezTo>
                  <a:cubicBezTo>
                    <a:pt x="1978160" y="388570"/>
                    <a:pt x="1971867" y="382136"/>
                    <a:pt x="1961409" y="404145"/>
                  </a:cubicBezTo>
                  <a:cubicBezTo>
                    <a:pt x="1958173" y="410908"/>
                    <a:pt x="1952720" y="423607"/>
                    <a:pt x="1946966" y="428216"/>
                  </a:cubicBezTo>
                  <a:cubicBezTo>
                    <a:pt x="1943550" y="430958"/>
                    <a:pt x="1940045" y="439279"/>
                    <a:pt x="1930336" y="443102"/>
                  </a:cubicBezTo>
                  <a:cubicBezTo>
                    <a:pt x="1920867" y="446839"/>
                    <a:pt x="1910140" y="459933"/>
                    <a:pt x="1896177" y="462819"/>
                  </a:cubicBezTo>
                  <a:cubicBezTo>
                    <a:pt x="1895098" y="463047"/>
                    <a:pt x="1882453" y="485050"/>
                    <a:pt x="1882213" y="487863"/>
                  </a:cubicBezTo>
                  <a:cubicBezTo>
                    <a:pt x="1880505" y="507523"/>
                    <a:pt x="1854451" y="512806"/>
                    <a:pt x="1854451" y="529604"/>
                  </a:cubicBezTo>
                  <a:cubicBezTo>
                    <a:pt x="1854451" y="534539"/>
                    <a:pt x="1854619" y="533451"/>
                    <a:pt x="1853058" y="537952"/>
                  </a:cubicBezTo>
                  <a:cubicBezTo>
                    <a:pt x="1848395" y="550420"/>
                    <a:pt x="1837479" y="549057"/>
                    <a:pt x="1841443" y="562984"/>
                  </a:cubicBezTo>
                  <a:cubicBezTo>
                    <a:pt x="1844590" y="574044"/>
                    <a:pt x="1804593" y="584424"/>
                    <a:pt x="1826761" y="587214"/>
                  </a:cubicBezTo>
                  <a:cubicBezTo>
                    <a:pt x="1838621" y="588709"/>
                    <a:pt x="1847394" y="588122"/>
                    <a:pt x="1856797" y="580562"/>
                  </a:cubicBezTo>
                  <a:cubicBezTo>
                    <a:pt x="1865343" y="573682"/>
                    <a:pt x="1864804" y="573751"/>
                    <a:pt x="1875231" y="568935"/>
                  </a:cubicBezTo>
                  <a:cubicBezTo>
                    <a:pt x="1879097" y="567155"/>
                    <a:pt x="1890963" y="557369"/>
                    <a:pt x="1891832" y="553411"/>
                  </a:cubicBezTo>
                  <a:cubicBezTo>
                    <a:pt x="1893899" y="544074"/>
                    <a:pt x="1913496" y="543247"/>
                    <a:pt x="1920418" y="546759"/>
                  </a:cubicBezTo>
                  <a:cubicBezTo>
                    <a:pt x="1929048" y="551127"/>
                    <a:pt x="1926710" y="550648"/>
                    <a:pt x="1931085" y="559386"/>
                  </a:cubicBezTo>
                  <a:cubicBezTo>
                    <a:pt x="1937527" y="572225"/>
                    <a:pt x="1935760" y="581080"/>
                    <a:pt x="1939505" y="593482"/>
                  </a:cubicBezTo>
                  <a:cubicBezTo>
                    <a:pt x="1940824" y="597854"/>
                    <a:pt x="1957034" y="619060"/>
                    <a:pt x="1960780" y="619755"/>
                  </a:cubicBezTo>
                  <a:cubicBezTo>
                    <a:pt x="1966234" y="620768"/>
                    <a:pt x="1968092" y="624403"/>
                    <a:pt x="1978130" y="624403"/>
                  </a:cubicBezTo>
                  <a:cubicBezTo>
                    <a:pt x="1988737" y="624403"/>
                    <a:pt x="1987329" y="618670"/>
                    <a:pt x="1997666" y="613139"/>
                  </a:cubicBezTo>
                  <a:cubicBezTo>
                    <a:pt x="2008843" y="607146"/>
                    <a:pt x="2018222" y="617478"/>
                    <a:pt x="2027961" y="610460"/>
                  </a:cubicBezTo>
                  <a:cubicBezTo>
                    <a:pt x="2032515" y="607191"/>
                    <a:pt x="2059184" y="592781"/>
                    <a:pt x="2061311" y="603242"/>
                  </a:cubicBezTo>
                  <a:cubicBezTo>
                    <a:pt x="2062809" y="610514"/>
                    <a:pt x="2051333" y="616627"/>
                    <a:pt x="2063798" y="622365"/>
                  </a:cubicBezTo>
                  <a:cubicBezTo>
                    <a:pt x="2067304" y="623971"/>
                    <a:pt x="2070151" y="617292"/>
                    <a:pt x="2074795" y="614577"/>
                  </a:cubicBezTo>
                  <a:cubicBezTo>
                    <a:pt x="2077942" y="612746"/>
                    <a:pt x="2088189" y="602639"/>
                    <a:pt x="2092264" y="601695"/>
                  </a:cubicBezTo>
                  <a:cubicBezTo>
                    <a:pt x="2098018" y="600371"/>
                    <a:pt x="2112491" y="588391"/>
                    <a:pt x="2116326" y="582959"/>
                  </a:cubicBezTo>
                  <a:cubicBezTo>
                    <a:pt x="2119832" y="578006"/>
                    <a:pt x="2126754" y="581275"/>
                    <a:pt x="2131908" y="565561"/>
                  </a:cubicBezTo>
                  <a:cubicBezTo>
                    <a:pt x="2132717" y="563131"/>
                    <a:pt x="2138110" y="552176"/>
                    <a:pt x="2140717" y="551727"/>
                  </a:cubicBezTo>
                  <a:cubicBezTo>
                    <a:pt x="2153452" y="549566"/>
                    <a:pt x="2156658" y="530449"/>
                    <a:pt x="2166577" y="523614"/>
                  </a:cubicBezTo>
                  <a:cubicBezTo>
                    <a:pt x="2180031" y="514322"/>
                    <a:pt x="2196841" y="499202"/>
                    <a:pt x="2214130" y="513756"/>
                  </a:cubicBezTo>
                  <a:cubicBezTo>
                    <a:pt x="2220932" y="519491"/>
                    <a:pt x="2225817" y="500215"/>
                    <a:pt x="2244335" y="516938"/>
                  </a:cubicBezTo>
                  <a:cubicBezTo>
                    <a:pt x="2249309" y="521426"/>
                    <a:pt x="2262763" y="513033"/>
                    <a:pt x="2264621" y="519841"/>
                  </a:cubicBezTo>
                  <a:cubicBezTo>
                    <a:pt x="2268127" y="532534"/>
                    <a:pt x="2290390" y="518658"/>
                    <a:pt x="2295634" y="529316"/>
                  </a:cubicBezTo>
                  <a:cubicBezTo>
                    <a:pt x="2308728" y="555922"/>
                    <a:pt x="2317059" y="532684"/>
                    <a:pt x="2323771" y="547669"/>
                  </a:cubicBezTo>
                  <a:cubicBezTo>
                    <a:pt x="2327516" y="555991"/>
                    <a:pt x="2342858" y="545719"/>
                    <a:pt x="2346574" y="554031"/>
                  </a:cubicBezTo>
                  <a:cubicBezTo>
                    <a:pt x="2355952" y="574865"/>
                    <a:pt x="2367369" y="556641"/>
                    <a:pt x="2374710" y="568411"/>
                  </a:cubicBezTo>
                  <a:cubicBezTo>
                    <a:pt x="2376419" y="571132"/>
                    <a:pt x="2384389" y="567587"/>
                    <a:pt x="2389963" y="574703"/>
                  </a:cubicBezTo>
                  <a:cubicBezTo>
                    <a:pt x="2393199" y="578809"/>
                    <a:pt x="2409350" y="581065"/>
                    <a:pt x="2413874" y="581065"/>
                  </a:cubicBezTo>
                  <a:cubicBezTo>
                    <a:pt x="2414473" y="578527"/>
                    <a:pt x="2416661" y="580304"/>
                    <a:pt x="2421245" y="581077"/>
                  </a:cubicBezTo>
                  <a:cubicBezTo>
                    <a:pt x="2433681" y="583174"/>
                    <a:pt x="2433081" y="590884"/>
                    <a:pt x="2443449" y="595768"/>
                  </a:cubicBezTo>
                  <a:cubicBezTo>
                    <a:pt x="2450461" y="599089"/>
                    <a:pt x="2443239" y="609678"/>
                    <a:pt x="2457502" y="610730"/>
                  </a:cubicBezTo>
                  <a:cubicBezTo>
                    <a:pt x="2461518" y="611026"/>
                    <a:pt x="2461578" y="622068"/>
                    <a:pt x="2464274" y="627483"/>
                  </a:cubicBezTo>
                  <a:cubicBezTo>
                    <a:pt x="2471256" y="641539"/>
                    <a:pt x="2473713" y="640458"/>
                    <a:pt x="2480785" y="651281"/>
                  </a:cubicBezTo>
                  <a:cubicBezTo>
                    <a:pt x="2484500" y="656965"/>
                    <a:pt x="2474732" y="661301"/>
                    <a:pt x="2472155" y="663992"/>
                  </a:cubicBezTo>
                  <a:cubicBezTo>
                    <a:pt x="2463765" y="672699"/>
                    <a:pt x="2463465" y="665775"/>
                    <a:pt x="2458491" y="681788"/>
                  </a:cubicBezTo>
                  <a:cubicBezTo>
                    <a:pt x="2457412" y="685255"/>
                    <a:pt x="2450491" y="715531"/>
                    <a:pt x="2456963" y="715531"/>
                  </a:cubicBezTo>
                  <a:cubicBezTo>
                    <a:pt x="2475152" y="715531"/>
                    <a:pt x="2463705" y="706901"/>
                    <a:pt x="2474612" y="694837"/>
                  </a:cubicBezTo>
                  <a:cubicBezTo>
                    <a:pt x="2481234" y="687508"/>
                    <a:pt x="2474852" y="685899"/>
                    <a:pt x="2488905" y="692296"/>
                  </a:cubicBezTo>
                  <a:cubicBezTo>
                    <a:pt x="2504936" y="699584"/>
                    <a:pt x="2500352" y="689225"/>
                    <a:pt x="2506914" y="679906"/>
                  </a:cubicBezTo>
                  <a:cubicBezTo>
                    <a:pt x="2512428" y="672118"/>
                    <a:pt x="2510210" y="678051"/>
                    <a:pt x="2516083" y="672166"/>
                  </a:cubicBezTo>
                  <a:cubicBezTo>
                    <a:pt x="2524953" y="663309"/>
                    <a:pt x="2548565" y="677695"/>
                    <a:pt x="2560221" y="659920"/>
                  </a:cubicBezTo>
                  <a:cubicBezTo>
                    <a:pt x="2565195" y="652300"/>
                    <a:pt x="2586050" y="657717"/>
                    <a:pt x="2593392" y="663348"/>
                  </a:cubicBezTo>
                  <a:cubicBezTo>
                    <a:pt x="2601991" y="669949"/>
                    <a:pt x="2616284" y="664672"/>
                    <a:pt x="2624914" y="677185"/>
                  </a:cubicBezTo>
                  <a:cubicBezTo>
                    <a:pt x="2629079" y="683193"/>
                    <a:pt x="2638668" y="689384"/>
                    <a:pt x="2646129" y="689063"/>
                  </a:cubicBezTo>
                  <a:cubicBezTo>
                    <a:pt x="2653561" y="688743"/>
                    <a:pt x="2665966" y="692623"/>
                    <a:pt x="2671539" y="690334"/>
                  </a:cubicBezTo>
                  <a:cubicBezTo>
                    <a:pt x="2679420" y="687088"/>
                    <a:pt x="2687720" y="695730"/>
                    <a:pt x="2692215" y="695772"/>
                  </a:cubicBezTo>
                  <a:cubicBezTo>
                    <a:pt x="2694672" y="695796"/>
                    <a:pt x="2698717" y="702580"/>
                    <a:pt x="2712651" y="702580"/>
                  </a:cubicBezTo>
                  <a:cubicBezTo>
                    <a:pt x="2730749" y="702580"/>
                    <a:pt x="2724247" y="712223"/>
                    <a:pt x="2737970" y="711075"/>
                  </a:cubicBezTo>
                  <a:cubicBezTo>
                    <a:pt x="2740667" y="710850"/>
                    <a:pt x="2738870" y="706724"/>
                    <a:pt x="2748128" y="704830"/>
                  </a:cubicBezTo>
                  <a:cubicBezTo>
                    <a:pt x="2753732" y="703686"/>
                    <a:pt x="2764669" y="702964"/>
                    <a:pt x="2768954" y="706520"/>
                  </a:cubicBezTo>
                  <a:cubicBezTo>
                    <a:pt x="2773269" y="710086"/>
                    <a:pt x="2781749" y="702850"/>
                    <a:pt x="2784176" y="702014"/>
                  </a:cubicBezTo>
                  <a:cubicBezTo>
                    <a:pt x="2787292" y="696854"/>
                    <a:pt x="2795293" y="695257"/>
                    <a:pt x="2801196" y="695257"/>
                  </a:cubicBezTo>
                  <a:cubicBezTo>
                    <a:pt x="2839580" y="695257"/>
                    <a:pt x="2843146" y="694397"/>
                    <a:pt x="2877126" y="715531"/>
                  </a:cubicBezTo>
                  <a:cubicBezTo>
                    <a:pt x="2890760" y="724005"/>
                    <a:pt x="2897622" y="731196"/>
                    <a:pt x="2912993" y="738621"/>
                  </a:cubicBezTo>
                  <a:cubicBezTo>
                    <a:pt x="2930583" y="747119"/>
                    <a:pt x="2941370" y="762839"/>
                    <a:pt x="2960997" y="762839"/>
                  </a:cubicBezTo>
                  <a:cubicBezTo>
                    <a:pt x="2977507" y="760592"/>
                    <a:pt x="2965102" y="774732"/>
                    <a:pt x="2982991" y="780302"/>
                  </a:cubicBezTo>
                  <a:cubicBezTo>
                    <a:pt x="2989733" y="782406"/>
                    <a:pt x="3001748" y="796870"/>
                    <a:pt x="3004835" y="803579"/>
                  </a:cubicBezTo>
                  <a:cubicBezTo>
                    <a:pt x="3008041" y="810527"/>
                    <a:pt x="3011127" y="815217"/>
                    <a:pt x="3015532" y="820934"/>
                  </a:cubicBezTo>
                  <a:cubicBezTo>
                    <a:pt x="3019338" y="825890"/>
                    <a:pt x="3022424" y="821261"/>
                    <a:pt x="3027128" y="830837"/>
                  </a:cubicBezTo>
                  <a:cubicBezTo>
                    <a:pt x="3028297" y="833279"/>
                    <a:pt x="3037826" y="844831"/>
                    <a:pt x="3040163" y="845379"/>
                  </a:cubicBezTo>
                  <a:cubicBezTo>
                    <a:pt x="3048373" y="847312"/>
                    <a:pt x="3049482" y="846533"/>
                    <a:pt x="3056614" y="847411"/>
                  </a:cubicBezTo>
                  <a:cubicBezTo>
                    <a:pt x="3059730" y="847797"/>
                    <a:pt x="3059520" y="851654"/>
                    <a:pt x="3065873" y="852286"/>
                  </a:cubicBezTo>
                  <a:cubicBezTo>
                    <a:pt x="3074682" y="853161"/>
                    <a:pt x="3067700" y="861242"/>
                    <a:pt x="3077199" y="866064"/>
                  </a:cubicBezTo>
                  <a:cubicBezTo>
                    <a:pt x="3085260" y="870151"/>
                    <a:pt x="3097126" y="882289"/>
                    <a:pt x="3108153" y="884019"/>
                  </a:cubicBezTo>
                  <a:cubicBezTo>
                    <a:pt x="3115614" y="885193"/>
                    <a:pt x="3121277" y="892879"/>
                    <a:pt x="3130716" y="885481"/>
                  </a:cubicBezTo>
                  <a:cubicBezTo>
                    <a:pt x="3132993" y="883698"/>
                    <a:pt x="3184083" y="884138"/>
                    <a:pt x="3185910" y="885801"/>
                  </a:cubicBezTo>
                  <a:cubicBezTo>
                    <a:pt x="3191005" y="890386"/>
                    <a:pt x="3211860" y="883674"/>
                    <a:pt x="3216834" y="894746"/>
                  </a:cubicBezTo>
                  <a:cubicBezTo>
                    <a:pt x="3217733" y="896780"/>
                    <a:pt x="3226033" y="904325"/>
                    <a:pt x="3226213" y="908356"/>
                  </a:cubicBezTo>
                  <a:cubicBezTo>
                    <a:pt x="3226393" y="911885"/>
                    <a:pt x="3234393" y="919386"/>
                    <a:pt x="3235532" y="924932"/>
                  </a:cubicBezTo>
                  <a:cubicBezTo>
                    <a:pt x="3235771" y="926149"/>
                    <a:pt x="3236101" y="927173"/>
                    <a:pt x="3237480" y="927410"/>
                  </a:cubicBezTo>
                  <a:cubicBezTo>
                    <a:pt x="3237450" y="933613"/>
                    <a:pt x="3239877" y="934452"/>
                    <a:pt x="3239877" y="943489"/>
                  </a:cubicBezTo>
                  <a:cubicBezTo>
                    <a:pt x="3239877" y="952892"/>
                    <a:pt x="3251024" y="962544"/>
                    <a:pt x="3246319" y="972555"/>
                  </a:cubicBezTo>
                  <a:cubicBezTo>
                    <a:pt x="3240776" y="984412"/>
                    <a:pt x="3250245" y="973373"/>
                    <a:pt x="3250245" y="985727"/>
                  </a:cubicBezTo>
                  <a:cubicBezTo>
                    <a:pt x="3250245" y="991160"/>
                    <a:pt x="3253331" y="987888"/>
                    <a:pt x="3258664" y="992430"/>
                  </a:cubicBezTo>
                  <a:cubicBezTo>
                    <a:pt x="3260822" y="994267"/>
                    <a:pt x="3253571" y="1003619"/>
                    <a:pt x="3258724" y="1008251"/>
                  </a:cubicBezTo>
                  <a:cubicBezTo>
                    <a:pt x="3260822" y="1010115"/>
                    <a:pt x="3254949" y="1014889"/>
                    <a:pt x="3259534" y="1021891"/>
                  </a:cubicBezTo>
                  <a:cubicBezTo>
                    <a:pt x="3260163" y="1022871"/>
                    <a:pt x="3259384" y="1026473"/>
                    <a:pt x="3262230" y="1029059"/>
                  </a:cubicBezTo>
                  <a:cubicBezTo>
                    <a:pt x="3265346" y="1031920"/>
                    <a:pt x="3269752" y="1037970"/>
                    <a:pt x="3269752" y="1042597"/>
                  </a:cubicBezTo>
                  <a:cubicBezTo>
                    <a:pt x="3269752" y="1044044"/>
                    <a:pt x="3269362" y="1049252"/>
                    <a:pt x="3270141" y="1050196"/>
                  </a:cubicBezTo>
                  <a:cubicBezTo>
                    <a:pt x="3271070" y="1064681"/>
                    <a:pt x="3270051" y="1078845"/>
                    <a:pt x="3265167" y="1092182"/>
                  </a:cubicBezTo>
                  <a:cubicBezTo>
                    <a:pt x="3263279" y="1097270"/>
                    <a:pt x="3266186" y="1118779"/>
                    <a:pt x="3260013" y="1136730"/>
                  </a:cubicBezTo>
                  <a:cubicBezTo>
                    <a:pt x="3251922" y="1160316"/>
                    <a:pt x="3257166" y="1170632"/>
                    <a:pt x="3242843" y="1199096"/>
                  </a:cubicBezTo>
                  <a:cubicBezTo>
                    <a:pt x="3233794" y="1217071"/>
                    <a:pt x="3231756" y="1222555"/>
                    <a:pt x="3218272" y="1238439"/>
                  </a:cubicBezTo>
                  <a:cubicBezTo>
                    <a:pt x="3212249" y="1245529"/>
                    <a:pt x="3198645" y="1268736"/>
                    <a:pt x="3190166" y="1274582"/>
                  </a:cubicBezTo>
                  <a:cubicBezTo>
                    <a:pt x="3167932" y="1289942"/>
                    <a:pt x="3169310" y="1299507"/>
                    <a:pt x="3151841" y="1314783"/>
                  </a:cubicBezTo>
                  <a:cubicBezTo>
                    <a:pt x="3140904" y="1324329"/>
                    <a:pt x="3156665" y="1326322"/>
                    <a:pt x="3132574" y="1337020"/>
                  </a:cubicBezTo>
                  <a:cubicBezTo>
                    <a:pt x="3126221" y="1339848"/>
                    <a:pt x="3108123" y="1355679"/>
                    <a:pt x="3103718" y="1361602"/>
                  </a:cubicBezTo>
                  <a:cubicBezTo>
                    <a:pt x="3094549" y="1374026"/>
                    <a:pt x="3086968" y="1388948"/>
                    <a:pt x="3076091" y="1399672"/>
                  </a:cubicBezTo>
                  <a:cubicBezTo>
                    <a:pt x="3071776" y="1403933"/>
                    <a:pt x="3059610" y="1427647"/>
                    <a:pt x="3051909" y="1436196"/>
                  </a:cubicBezTo>
                  <a:cubicBezTo>
                    <a:pt x="3051819" y="1436301"/>
                    <a:pt x="3038965" y="1464285"/>
                    <a:pt x="3036867" y="1468543"/>
                  </a:cubicBezTo>
                  <a:cubicBezTo>
                    <a:pt x="3031653" y="1479055"/>
                    <a:pt x="3031683" y="1476594"/>
                    <a:pt x="3024581" y="1484715"/>
                  </a:cubicBezTo>
                  <a:cubicBezTo>
                    <a:pt x="3017420" y="1492892"/>
                    <a:pt x="3006363" y="1501864"/>
                    <a:pt x="3002857" y="1513064"/>
                  </a:cubicBezTo>
                  <a:cubicBezTo>
                    <a:pt x="3001748" y="1516633"/>
                    <a:pt x="2974181" y="1544176"/>
                    <a:pt x="2969237" y="1544176"/>
                  </a:cubicBezTo>
                  <a:cubicBezTo>
                    <a:pt x="2963754" y="1544176"/>
                    <a:pt x="2964233" y="1534498"/>
                    <a:pt x="2967709" y="1529296"/>
                  </a:cubicBezTo>
                  <a:cubicBezTo>
                    <a:pt x="2972083" y="1522755"/>
                    <a:pt x="2960158" y="1521149"/>
                    <a:pt x="2955034" y="1517121"/>
                  </a:cubicBezTo>
                  <a:cubicBezTo>
                    <a:pt x="2949760" y="1512995"/>
                    <a:pt x="2940201" y="1525748"/>
                    <a:pt x="2940201" y="1526473"/>
                  </a:cubicBezTo>
                  <a:cubicBezTo>
                    <a:pt x="2945325" y="1527429"/>
                    <a:pt x="2966540" y="1533686"/>
                    <a:pt x="2957042" y="1542205"/>
                  </a:cubicBezTo>
                  <a:cubicBezTo>
                    <a:pt x="2951588" y="1547119"/>
                    <a:pt x="2944666" y="1544725"/>
                    <a:pt x="2937265" y="1558883"/>
                  </a:cubicBezTo>
                  <a:cubicBezTo>
                    <a:pt x="2935587" y="1562107"/>
                    <a:pt x="2920515" y="1582387"/>
                    <a:pt x="2920515" y="1584083"/>
                  </a:cubicBezTo>
                  <a:cubicBezTo>
                    <a:pt x="2920515" y="1588143"/>
                    <a:pt x="2935107" y="1592761"/>
                    <a:pt x="2926118" y="1607755"/>
                  </a:cubicBezTo>
                  <a:cubicBezTo>
                    <a:pt x="2922492" y="1613778"/>
                    <a:pt x="2920215" y="1620925"/>
                    <a:pt x="2925968" y="1626672"/>
                  </a:cubicBezTo>
                  <a:lnTo>
                    <a:pt x="2925968" y="1626672"/>
                  </a:lnTo>
                  <a:close/>
                </a:path>
              </a:pathLst>
            </a:custGeom>
            <a:grpFill/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8" name="Forma Livre: Forma 27">
              <a:extLst>
                <a:ext uri="{FF2B5EF4-FFF2-40B4-BE49-F238E27FC236}">
                  <a16:creationId xmlns:a16="http://schemas.microsoft.com/office/drawing/2014/main" id="{4C8A8A82-6016-4084-8363-2BE068F448D4}"/>
                </a:ext>
              </a:extLst>
            </p:cNvPr>
            <p:cNvSpPr/>
            <p:nvPr/>
          </p:nvSpPr>
          <p:spPr>
            <a:xfrm>
              <a:off x="3708363" y="3627887"/>
              <a:ext cx="236120" cy="137896"/>
            </a:xfrm>
            <a:custGeom>
              <a:avLst/>
              <a:gdLst>
                <a:gd name="connsiteX0" fmla="*/ 27028 w 236120"/>
                <a:gd name="connsiteY0" fmla="*/ 10123 h 137896"/>
                <a:gd name="connsiteX1" fmla="*/ 86807 w 236120"/>
                <a:gd name="connsiteY1" fmla="*/ 183 h 137896"/>
                <a:gd name="connsiteX2" fmla="*/ 161599 w 236120"/>
                <a:gd name="connsiteY2" fmla="*/ 4750 h 137896"/>
                <a:gd name="connsiteX3" fmla="*/ 208314 w 236120"/>
                <a:gd name="connsiteY3" fmla="*/ 9520 h 137896"/>
                <a:gd name="connsiteX4" fmla="*/ 228390 w 236120"/>
                <a:gd name="connsiteY4" fmla="*/ 16017 h 137896"/>
                <a:gd name="connsiteX5" fmla="*/ 236121 w 236120"/>
                <a:gd name="connsiteY5" fmla="*/ 36234 h 137896"/>
                <a:gd name="connsiteX6" fmla="*/ 206636 w 236120"/>
                <a:gd name="connsiteY6" fmla="*/ 89229 h 137896"/>
                <a:gd name="connsiteX7" fmla="*/ 175053 w 236120"/>
                <a:gd name="connsiteY7" fmla="*/ 108583 h 137896"/>
                <a:gd name="connsiteX8" fmla="*/ 163517 w 236120"/>
                <a:gd name="connsiteY8" fmla="*/ 124800 h 137896"/>
                <a:gd name="connsiteX9" fmla="*/ 135739 w 236120"/>
                <a:gd name="connsiteY9" fmla="*/ 131365 h 137896"/>
                <a:gd name="connsiteX10" fmla="*/ 100771 w 236120"/>
                <a:gd name="connsiteY10" fmla="*/ 136726 h 137896"/>
                <a:gd name="connsiteX11" fmla="*/ 63615 w 236120"/>
                <a:gd name="connsiteY11" fmla="*/ 131569 h 137896"/>
                <a:gd name="connsiteX12" fmla="*/ 53337 w 236120"/>
                <a:gd name="connsiteY12" fmla="*/ 120961 h 137896"/>
                <a:gd name="connsiteX13" fmla="*/ 43928 w 236120"/>
                <a:gd name="connsiteY13" fmla="*/ 100154 h 137896"/>
                <a:gd name="connsiteX14" fmla="*/ 24931 w 236120"/>
                <a:gd name="connsiteY14" fmla="*/ 73327 h 137896"/>
                <a:gd name="connsiteX15" fmla="*/ 0 w 236120"/>
                <a:gd name="connsiteY15" fmla="*/ 54107 h 137896"/>
                <a:gd name="connsiteX16" fmla="*/ 16900 w 236120"/>
                <a:gd name="connsiteY16" fmla="*/ 14491 h 137896"/>
                <a:gd name="connsiteX17" fmla="*/ 27028 w 236120"/>
                <a:gd name="connsiteY17" fmla="*/ 10123 h 137896"/>
                <a:gd name="connsiteX18" fmla="*/ 27028 w 236120"/>
                <a:gd name="connsiteY18" fmla="*/ 10123 h 13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6120" h="137896">
                  <a:moveTo>
                    <a:pt x="27028" y="10123"/>
                  </a:moveTo>
                  <a:cubicBezTo>
                    <a:pt x="37156" y="11702"/>
                    <a:pt x="70297" y="183"/>
                    <a:pt x="86807" y="183"/>
                  </a:cubicBezTo>
                  <a:cubicBezTo>
                    <a:pt x="109431" y="183"/>
                    <a:pt x="140804" y="-1402"/>
                    <a:pt x="161599" y="4750"/>
                  </a:cubicBezTo>
                  <a:cubicBezTo>
                    <a:pt x="169479" y="7075"/>
                    <a:pt x="195968" y="5298"/>
                    <a:pt x="208314" y="9520"/>
                  </a:cubicBezTo>
                  <a:cubicBezTo>
                    <a:pt x="210591" y="10305"/>
                    <a:pt x="225573" y="11768"/>
                    <a:pt x="228390" y="16017"/>
                  </a:cubicBezTo>
                  <a:cubicBezTo>
                    <a:pt x="233873" y="24251"/>
                    <a:pt x="236121" y="16316"/>
                    <a:pt x="236121" y="36234"/>
                  </a:cubicBezTo>
                  <a:cubicBezTo>
                    <a:pt x="236121" y="64541"/>
                    <a:pt x="222337" y="70777"/>
                    <a:pt x="206636" y="89229"/>
                  </a:cubicBezTo>
                  <a:cubicBezTo>
                    <a:pt x="199924" y="97155"/>
                    <a:pt x="185001" y="133927"/>
                    <a:pt x="175053" y="108583"/>
                  </a:cubicBezTo>
                  <a:cubicBezTo>
                    <a:pt x="170259" y="96351"/>
                    <a:pt x="164775" y="123293"/>
                    <a:pt x="163517" y="124800"/>
                  </a:cubicBezTo>
                  <a:cubicBezTo>
                    <a:pt x="158363" y="130892"/>
                    <a:pt x="150632" y="113758"/>
                    <a:pt x="135739" y="131365"/>
                  </a:cubicBezTo>
                  <a:cubicBezTo>
                    <a:pt x="131874" y="135941"/>
                    <a:pt x="112876" y="128956"/>
                    <a:pt x="100771" y="136726"/>
                  </a:cubicBezTo>
                  <a:cubicBezTo>
                    <a:pt x="95767" y="139926"/>
                    <a:pt x="70267" y="136022"/>
                    <a:pt x="63615" y="131569"/>
                  </a:cubicBezTo>
                  <a:cubicBezTo>
                    <a:pt x="59090" y="128545"/>
                    <a:pt x="54655" y="128749"/>
                    <a:pt x="53337" y="120961"/>
                  </a:cubicBezTo>
                  <a:cubicBezTo>
                    <a:pt x="49621" y="99081"/>
                    <a:pt x="55884" y="116934"/>
                    <a:pt x="43928" y="100154"/>
                  </a:cubicBezTo>
                  <a:cubicBezTo>
                    <a:pt x="41171" y="96277"/>
                    <a:pt x="44467" y="77282"/>
                    <a:pt x="24931" y="73327"/>
                  </a:cubicBezTo>
                  <a:cubicBezTo>
                    <a:pt x="17619" y="71850"/>
                    <a:pt x="0" y="59648"/>
                    <a:pt x="0" y="54107"/>
                  </a:cubicBezTo>
                  <a:cubicBezTo>
                    <a:pt x="0" y="27058"/>
                    <a:pt x="90" y="34379"/>
                    <a:pt x="16900" y="14491"/>
                  </a:cubicBezTo>
                  <a:cubicBezTo>
                    <a:pt x="18278" y="12861"/>
                    <a:pt x="24721" y="9760"/>
                    <a:pt x="27028" y="10123"/>
                  </a:cubicBezTo>
                  <a:lnTo>
                    <a:pt x="27028" y="10123"/>
                  </a:lnTo>
                  <a:close/>
                </a:path>
              </a:pathLst>
            </a:custGeom>
            <a:grpFill/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29" name="Gráfico 18">
            <a:extLst>
              <a:ext uri="{FF2B5EF4-FFF2-40B4-BE49-F238E27FC236}">
                <a16:creationId xmlns:a16="http://schemas.microsoft.com/office/drawing/2014/main" id="{2641925E-ED61-4643-B8E0-F05D7C0E346B}"/>
              </a:ext>
            </a:extLst>
          </p:cNvPr>
          <p:cNvSpPr>
            <a:spLocks noChangeAspect="1"/>
          </p:cNvSpPr>
          <p:nvPr/>
        </p:nvSpPr>
        <p:spPr>
          <a:xfrm>
            <a:off x="6578791" y="1577766"/>
            <a:ext cx="680610" cy="720000"/>
          </a:xfrm>
          <a:custGeom>
            <a:avLst/>
            <a:gdLst>
              <a:gd name="connsiteX0" fmla="*/ 1302633 w 2817891"/>
              <a:gd name="connsiteY0" fmla="*/ 2980978 h 2980977"/>
              <a:gd name="connsiteX1" fmla="*/ 1266095 w 2817891"/>
              <a:gd name="connsiteY1" fmla="*/ 2948193 h 2980977"/>
              <a:gd name="connsiteX2" fmla="*/ 1226617 w 2817891"/>
              <a:gd name="connsiteY2" fmla="*/ 2944040 h 2980977"/>
              <a:gd name="connsiteX3" fmla="*/ 1206564 w 2817891"/>
              <a:gd name="connsiteY3" fmla="*/ 2958715 h 2980977"/>
              <a:gd name="connsiteX4" fmla="*/ 1168076 w 2817891"/>
              <a:gd name="connsiteY4" fmla="*/ 2968024 h 2980977"/>
              <a:gd name="connsiteX5" fmla="*/ 1146474 w 2817891"/>
              <a:gd name="connsiteY5" fmla="*/ 2964588 h 2980977"/>
              <a:gd name="connsiteX6" fmla="*/ 1125487 w 2817891"/>
              <a:gd name="connsiteY6" fmla="*/ 2959445 h 2980977"/>
              <a:gd name="connsiteX7" fmla="*/ 1112863 w 2817891"/>
              <a:gd name="connsiteY7" fmla="*/ 2935353 h 2980977"/>
              <a:gd name="connsiteX8" fmla="*/ 1110145 w 2817891"/>
              <a:gd name="connsiteY8" fmla="*/ 2911712 h 2980977"/>
              <a:gd name="connsiteX9" fmla="*/ 1094137 w 2817891"/>
              <a:gd name="connsiteY9" fmla="*/ 2853832 h 2980977"/>
              <a:gd name="connsiteX10" fmla="*/ 1085114 w 2817891"/>
              <a:gd name="connsiteY10" fmla="*/ 2837716 h 2980977"/>
              <a:gd name="connsiteX11" fmla="*/ 1068121 w 2817891"/>
              <a:gd name="connsiteY11" fmla="*/ 2808741 h 2980977"/>
              <a:gd name="connsiteX12" fmla="*/ 1067594 w 2817891"/>
              <a:gd name="connsiteY12" fmla="*/ 2796358 h 2980977"/>
              <a:gd name="connsiteX13" fmla="*/ 1059339 w 2817891"/>
              <a:gd name="connsiteY13" fmla="*/ 2727244 h 2980977"/>
              <a:gd name="connsiteX14" fmla="*/ 995890 w 2817891"/>
              <a:gd name="connsiteY14" fmla="*/ 2660138 h 2980977"/>
              <a:gd name="connsiteX15" fmla="*/ 942226 w 2817891"/>
              <a:gd name="connsiteY15" fmla="*/ 2627111 h 2980977"/>
              <a:gd name="connsiteX16" fmla="*/ 879132 w 2817891"/>
              <a:gd name="connsiteY16" fmla="*/ 2650346 h 2980977"/>
              <a:gd name="connsiteX17" fmla="*/ 752348 w 2817891"/>
              <a:gd name="connsiteY17" fmla="*/ 2643094 h 2980977"/>
              <a:gd name="connsiteX18" fmla="*/ 682175 w 2817891"/>
              <a:gd name="connsiteY18" fmla="*/ 2637430 h 2980977"/>
              <a:gd name="connsiteX19" fmla="*/ 657937 w 2817891"/>
              <a:gd name="connsiteY19" fmla="*/ 2581702 h 2980977"/>
              <a:gd name="connsiteX20" fmla="*/ 664953 w 2817891"/>
              <a:gd name="connsiteY20" fmla="*/ 2490713 h 2980977"/>
              <a:gd name="connsiteX21" fmla="*/ 665487 w 2817891"/>
              <a:gd name="connsiteY21" fmla="*/ 2416761 h 2980977"/>
              <a:gd name="connsiteX22" fmla="*/ 638836 w 2817891"/>
              <a:gd name="connsiteY22" fmla="*/ 2340225 h 2980977"/>
              <a:gd name="connsiteX23" fmla="*/ 647618 w 2817891"/>
              <a:gd name="connsiteY23" fmla="*/ 2270762 h 2980977"/>
              <a:gd name="connsiteX24" fmla="*/ 630581 w 2817891"/>
              <a:gd name="connsiteY24" fmla="*/ 2210202 h 2980977"/>
              <a:gd name="connsiteX25" fmla="*/ 638309 w 2817891"/>
              <a:gd name="connsiteY25" fmla="*/ 2174585 h 2980977"/>
              <a:gd name="connsiteX26" fmla="*/ 679197 w 2817891"/>
              <a:gd name="connsiteY26" fmla="*/ 2104195 h 2980977"/>
              <a:gd name="connsiteX27" fmla="*/ 679723 w 2817891"/>
              <a:gd name="connsiteY27" fmla="*/ 2102658 h 2980977"/>
              <a:gd name="connsiteX28" fmla="*/ 688302 w 2817891"/>
              <a:gd name="connsiteY28" fmla="*/ 2080052 h 2980977"/>
              <a:gd name="connsiteX29" fmla="*/ 696049 w 2817891"/>
              <a:gd name="connsiteY29" fmla="*/ 2031100 h 2980977"/>
              <a:gd name="connsiteX30" fmla="*/ 708152 w 2817891"/>
              <a:gd name="connsiteY30" fmla="*/ 1987838 h 2980977"/>
              <a:gd name="connsiteX31" fmla="*/ 728739 w 2817891"/>
              <a:gd name="connsiteY31" fmla="*/ 1954595 h 2980977"/>
              <a:gd name="connsiteX32" fmla="*/ 720713 w 2817891"/>
              <a:gd name="connsiteY32" fmla="*/ 1919423 h 2980977"/>
              <a:gd name="connsiteX33" fmla="*/ 701587 w 2817891"/>
              <a:gd name="connsiteY33" fmla="*/ 1867467 h 2980977"/>
              <a:gd name="connsiteX34" fmla="*/ 677996 w 2817891"/>
              <a:gd name="connsiteY34" fmla="*/ 1824452 h 2980977"/>
              <a:gd name="connsiteX35" fmla="*/ 638372 w 2817891"/>
              <a:gd name="connsiteY35" fmla="*/ 1783190 h 2980977"/>
              <a:gd name="connsiteX36" fmla="*/ 613449 w 2817891"/>
              <a:gd name="connsiteY36" fmla="*/ 1766375 h 2980977"/>
              <a:gd name="connsiteX37" fmla="*/ 574701 w 2817891"/>
              <a:gd name="connsiteY37" fmla="*/ 1725043 h 2980977"/>
              <a:gd name="connsiteX38" fmla="*/ 572777 w 2817891"/>
              <a:gd name="connsiteY38" fmla="*/ 1662851 h 2980977"/>
              <a:gd name="connsiteX39" fmla="*/ 575336 w 2817891"/>
              <a:gd name="connsiteY39" fmla="*/ 1641070 h 2980977"/>
              <a:gd name="connsiteX40" fmla="*/ 596850 w 2817891"/>
              <a:gd name="connsiteY40" fmla="*/ 1606215 h 2980977"/>
              <a:gd name="connsiteX41" fmla="*/ 584702 w 2817891"/>
              <a:gd name="connsiteY41" fmla="*/ 1581222 h 2980977"/>
              <a:gd name="connsiteX42" fmla="*/ 558508 w 2817891"/>
              <a:gd name="connsiteY42" fmla="*/ 1586626 h 2980977"/>
              <a:gd name="connsiteX43" fmla="*/ 451168 w 2817891"/>
              <a:gd name="connsiteY43" fmla="*/ 1585775 h 2980977"/>
              <a:gd name="connsiteX44" fmla="*/ 352127 w 2817891"/>
              <a:gd name="connsiteY44" fmla="*/ 1577037 h 2980977"/>
              <a:gd name="connsiteX45" fmla="*/ 271120 w 2817891"/>
              <a:gd name="connsiteY45" fmla="*/ 1570440 h 2980977"/>
              <a:gd name="connsiteX46" fmla="*/ 255855 w 2817891"/>
              <a:gd name="connsiteY46" fmla="*/ 1520808 h 2980977"/>
              <a:gd name="connsiteX47" fmla="*/ 258661 w 2817891"/>
              <a:gd name="connsiteY47" fmla="*/ 1476015 h 2980977"/>
              <a:gd name="connsiteX48" fmla="*/ 259442 w 2817891"/>
              <a:gd name="connsiteY48" fmla="*/ 1474212 h 2980977"/>
              <a:gd name="connsiteX49" fmla="*/ 244253 w 2817891"/>
              <a:gd name="connsiteY49" fmla="*/ 1432257 h 2980977"/>
              <a:gd name="connsiteX50" fmla="*/ 219920 w 2817891"/>
              <a:gd name="connsiteY50" fmla="*/ 1407867 h 2980977"/>
              <a:gd name="connsiteX51" fmla="*/ 212744 w 2817891"/>
              <a:gd name="connsiteY51" fmla="*/ 1367875 h 2980977"/>
              <a:gd name="connsiteX52" fmla="*/ 249333 w 2817891"/>
              <a:gd name="connsiteY52" fmla="*/ 1365538 h 2980977"/>
              <a:gd name="connsiteX53" fmla="*/ 257035 w 2817891"/>
              <a:gd name="connsiteY53" fmla="*/ 1337991 h 2980977"/>
              <a:gd name="connsiteX54" fmla="*/ 250768 w 2817891"/>
              <a:gd name="connsiteY54" fmla="*/ 1304501 h 2980977"/>
              <a:gd name="connsiteX55" fmla="*/ 213957 w 2817891"/>
              <a:gd name="connsiteY55" fmla="*/ 1220008 h 2980977"/>
              <a:gd name="connsiteX56" fmla="*/ 219837 w 2817891"/>
              <a:gd name="connsiteY56" fmla="*/ 1183940 h 2980977"/>
              <a:gd name="connsiteX57" fmla="*/ 200318 w 2817891"/>
              <a:gd name="connsiteY57" fmla="*/ 1141776 h 2980977"/>
              <a:gd name="connsiteX58" fmla="*/ 162097 w 2817891"/>
              <a:gd name="connsiteY58" fmla="*/ 1127114 h 2980977"/>
              <a:gd name="connsiteX59" fmla="*/ 171063 w 2817891"/>
              <a:gd name="connsiteY59" fmla="*/ 1116408 h 2980977"/>
              <a:gd name="connsiteX60" fmla="*/ 199213 w 2817891"/>
              <a:gd name="connsiteY60" fmla="*/ 1100063 h 2980977"/>
              <a:gd name="connsiteX61" fmla="*/ 236030 w 2817891"/>
              <a:gd name="connsiteY61" fmla="*/ 1060236 h 2980977"/>
              <a:gd name="connsiteX62" fmla="*/ 271907 w 2817891"/>
              <a:gd name="connsiteY62" fmla="*/ 1004064 h 2980977"/>
              <a:gd name="connsiteX63" fmla="*/ 312236 w 2817891"/>
              <a:gd name="connsiteY63" fmla="*/ 951397 h 2980977"/>
              <a:gd name="connsiteX64" fmla="*/ 323101 w 2817891"/>
              <a:gd name="connsiteY64" fmla="*/ 926251 h 2980977"/>
              <a:gd name="connsiteX65" fmla="*/ 304381 w 2817891"/>
              <a:gd name="connsiteY65" fmla="*/ 828188 h 2980977"/>
              <a:gd name="connsiteX66" fmla="*/ 290233 w 2817891"/>
              <a:gd name="connsiteY66" fmla="*/ 773813 h 2980977"/>
              <a:gd name="connsiteX67" fmla="*/ 307925 w 2817891"/>
              <a:gd name="connsiteY67" fmla="*/ 720784 h 2980977"/>
              <a:gd name="connsiteX68" fmla="*/ 292748 w 2817891"/>
              <a:gd name="connsiteY68" fmla="*/ 681363 h 2980977"/>
              <a:gd name="connsiteX69" fmla="*/ 229343 w 2817891"/>
              <a:gd name="connsiteY69" fmla="*/ 666180 h 2980977"/>
              <a:gd name="connsiteX70" fmla="*/ 181032 w 2817891"/>
              <a:gd name="connsiteY70" fmla="*/ 652039 h 2980977"/>
              <a:gd name="connsiteX71" fmla="*/ 116199 w 2817891"/>
              <a:gd name="connsiteY71" fmla="*/ 659494 h 2980977"/>
              <a:gd name="connsiteX72" fmla="*/ 34881 w 2817891"/>
              <a:gd name="connsiteY72" fmla="*/ 640634 h 2980977"/>
              <a:gd name="connsiteX73" fmla="*/ 31738 w 2817891"/>
              <a:gd name="connsiteY73" fmla="*/ 588774 h 2980977"/>
              <a:gd name="connsiteX74" fmla="*/ 23476 w 2817891"/>
              <a:gd name="connsiteY74" fmla="*/ 531795 h 2980977"/>
              <a:gd name="connsiteX75" fmla="*/ 9328 w 2817891"/>
              <a:gd name="connsiteY75" fmla="*/ 466194 h 2980977"/>
              <a:gd name="connsiteX76" fmla="*/ 18657 w 2817891"/>
              <a:gd name="connsiteY76" fmla="*/ 424792 h 2980977"/>
              <a:gd name="connsiteX77" fmla="*/ 18193 w 2817891"/>
              <a:gd name="connsiteY77" fmla="*/ 392857 h 2980977"/>
              <a:gd name="connsiteX78" fmla="*/ 5283 w 2817891"/>
              <a:gd name="connsiteY78" fmla="*/ 360396 h 2980977"/>
              <a:gd name="connsiteX79" fmla="*/ 23743 w 2817891"/>
              <a:gd name="connsiteY79" fmla="*/ 324817 h 2980977"/>
              <a:gd name="connsiteX80" fmla="*/ 26924 w 2817891"/>
              <a:gd name="connsiteY80" fmla="*/ 296445 h 2980977"/>
              <a:gd name="connsiteX81" fmla="*/ 23743 w 2817891"/>
              <a:gd name="connsiteY81" fmla="*/ 275986 h 2980977"/>
              <a:gd name="connsiteX82" fmla="*/ 25927 w 2817891"/>
              <a:gd name="connsiteY82" fmla="*/ 259615 h 2980977"/>
              <a:gd name="connsiteX83" fmla="*/ 581444 w 2817891"/>
              <a:gd name="connsiteY83" fmla="*/ 259615 h 2980977"/>
              <a:gd name="connsiteX84" fmla="*/ 591643 w 2817891"/>
              <a:gd name="connsiteY84" fmla="*/ 216048 h 2980977"/>
              <a:gd name="connsiteX85" fmla="*/ 607543 w 2817891"/>
              <a:gd name="connsiteY85" fmla="*/ 162759 h 2980977"/>
              <a:gd name="connsiteX86" fmla="*/ 599186 w 2817891"/>
              <a:gd name="connsiteY86" fmla="*/ 113089 h 2980977"/>
              <a:gd name="connsiteX87" fmla="*/ 617462 w 2817891"/>
              <a:gd name="connsiteY87" fmla="*/ 66347 h 2980977"/>
              <a:gd name="connsiteX88" fmla="*/ 628091 w 2817891"/>
              <a:gd name="connsiteY88" fmla="*/ 23599 h 2980977"/>
              <a:gd name="connsiteX89" fmla="*/ 641750 w 2817891"/>
              <a:gd name="connsiteY89" fmla="*/ 1056 h 2980977"/>
              <a:gd name="connsiteX90" fmla="*/ 653479 w 2817891"/>
              <a:gd name="connsiteY90" fmla="*/ 21789 h 2980977"/>
              <a:gd name="connsiteX91" fmla="*/ 697040 w 2817891"/>
              <a:gd name="connsiteY91" fmla="*/ 121573 h 2980977"/>
              <a:gd name="connsiteX92" fmla="*/ 721049 w 2817891"/>
              <a:gd name="connsiteY92" fmla="*/ 165762 h 2980977"/>
              <a:gd name="connsiteX93" fmla="*/ 726599 w 2817891"/>
              <a:gd name="connsiteY93" fmla="*/ 194134 h 2980977"/>
              <a:gd name="connsiteX94" fmla="*/ 737604 w 2817891"/>
              <a:gd name="connsiteY94" fmla="*/ 265076 h 2980977"/>
              <a:gd name="connsiteX95" fmla="*/ 759340 w 2817891"/>
              <a:gd name="connsiteY95" fmla="*/ 277364 h 2980977"/>
              <a:gd name="connsiteX96" fmla="*/ 803371 w 2817891"/>
              <a:gd name="connsiteY96" fmla="*/ 307551 h 2980977"/>
              <a:gd name="connsiteX97" fmla="*/ 822547 w 2817891"/>
              <a:gd name="connsiteY97" fmla="*/ 337016 h 2980977"/>
              <a:gd name="connsiteX98" fmla="*/ 859752 w 2817891"/>
              <a:gd name="connsiteY98" fmla="*/ 365489 h 2980977"/>
              <a:gd name="connsiteX99" fmla="*/ 904501 w 2817891"/>
              <a:gd name="connsiteY99" fmla="*/ 378583 h 2980977"/>
              <a:gd name="connsiteX100" fmla="*/ 2059356 w 2817891"/>
              <a:gd name="connsiteY100" fmla="*/ 444686 h 2980977"/>
              <a:gd name="connsiteX101" fmla="*/ 2031778 w 2817891"/>
              <a:gd name="connsiteY101" fmla="*/ 515501 h 2980977"/>
              <a:gd name="connsiteX102" fmla="*/ 2001977 w 2817891"/>
              <a:gd name="connsiteY102" fmla="*/ 610643 h 2980977"/>
              <a:gd name="connsiteX103" fmla="*/ 1971422 w 2817891"/>
              <a:gd name="connsiteY103" fmla="*/ 721641 h 2980977"/>
              <a:gd name="connsiteX104" fmla="*/ 1974241 w 2817891"/>
              <a:gd name="connsiteY104" fmla="*/ 773895 h 2980977"/>
              <a:gd name="connsiteX105" fmla="*/ 1980686 w 2817891"/>
              <a:gd name="connsiteY105" fmla="*/ 893002 h 2980977"/>
              <a:gd name="connsiteX106" fmla="*/ 1975854 w 2817891"/>
              <a:gd name="connsiteY106" fmla="*/ 930004 h 2980977"/>
              <a:gd name="connsiteX107" fmla="*/ 2003591 w 2817891"/>
              <a:gd name="connsiteY107" fmla="*/ 977127 h 2980977"/>
              <a:gd name="connsiteX108" fmla="*/ 2055991 w 2817891"/>
              <a:gd name="connsiteY108" fmla="*/ 931769 h 2980977"/>
              <a:gd name="connsiteX109" fmla="*/ 2081137 w 2817891"/>
              <a:gd name="connsiteY109" fmla="*/ 1000032 h 2980977"/>
              <a:gd name="connsiteX110" fmla="*/ 2113966 w 2817891"/>
              <a:gd name="connsiteY110" fmla="*/ 1017805 h 2980977"/>
              <a:gd name="connsiteX111" fmla="*/ 2170545 w 2817891"/>
              <a:gd name="connsiteY111" fmla="*/ 1054654 h 2980977"/>
              <a:gd name="connsiteX112" fmla="*/ 2204327 w 2817891"/>
              <a:gd name="connsiteY112" fmla="*/ 1054654 h 2980977"/>
              <a:gd name="connsiteX113" fmla="*/ 2206359 w 2817891"/>
              <a:gd name="connsiteY113" fmla="*/ 1030289 h 2980977"/>
              <a:gd name="connsiteX114" fmla="*/ 2250237 w 2817891"/>
              <a:gd name="connsiteY114" fmla="*/ 986093 h 2980977"/>
              <a:gd name="connsiteX115" fmla="*/ 2304276 w 2817891"/>
              <a:gd name="connsiteY115" fmla="*/ 987700 h 2980977"/>
              <a:gd name="connsiteX116" fmla="*/ 2327961 w 2817891"/>
              <a:gd name="connsiteY116" fmla="*/ 1033509 h 2980977"/>
              <a:gd name="connsiteX117" fmla="*/ 2352917 w 2817891"/>
              <a:gd name="connsiteY117" fmla="*/ 1041008 h 2980977"/>
              <a:gd name="connsiteX118" fmla="*/ 2382571 w 2817891"/>
              <a:gd name="connsiteY118" fmla="*/ 1055105 h 2980977"/>
              <a:gd name="connsiteX119" fmla="*/ 2415464 w 2817891"/>
              <a:gd name="connsiteY119" fmla="*/ 1056566 h 2980977"/>
              <a:gd name="connsiteX120" fmla="*/ 2465057 w 2817891"/>
              <a:gd name="connsiteY120" fmla="*/ 1068593 h 2980977"/>
              <a:gd name="connsiteX121" fmla="*/ 2505761 w 2817891"/>
              <a:gd name="connsiteY121" fmla="*/ 1081077 h 2980977"/>
              <a:gd name="connsiteX122" fmla="*/ 2516620 w 2817891"/>
              <a:gd name="connsiteY122" fmla="*/ 1035268 h 2980977"/>
              <a:gd name="connsiteX123" fmla="*/ 2572373 w 2817891"/>
              <a:gd name="connsiteY123" fmla="*/ 1039395 h 2980977"/>
              <a:gd name="connsiteX124" fmla="*/ 2640127 w 2817891"/>
              <a:gd name="connsiteY124" fmla="*/ 1019863 h 2980977"/>
              <a:gd name="connsiteX125" fmla="*/ 2711883 w 2817891"/>
              <a:gd name="connsiteY125" fmla="*/ 1000025 h 2980977"/>
              <a:gd name="connsiteX126" fmla="*/ 2744775 w 2817891"/>
              <a:gd name="connsiteY126" fmla="*/ 1002394 h 2980977"/>
              <a:gd name="connsiteX127" fmla="*/ 2775445 w 2817891"/>
              <a:gd name="connsiteY127" fmla="*/ 1021171 h 2980977"/>
              <a:gd name="connsiteX128" fmla="*/ 2775319 w 2817891"/>
              <a:gd name="connsiteY128" fmla="*/ 1051124 h 2980977"/>
              <a:gd name="connsiteX129" fmla="*/ 2761221 w 2817891"/>
              <a:gd name="connsiteY129" fmla="*/ 1095167 h 2980977"/>
              <a:gd name="connsiteX130" fmla="*/ 2755824 w 2817891"/>
              <a:gd name="connsiteY130" fmla="*/ 1139116 h 2980977"/>
              <a:gd name="connsiteX131" fmla="*/ 2758808 w 2817891"/>
              <a:gd name="connsiteY131" fmla="*/ 1208610 h 2980977"/>
              <a:gd name="connsiteX132" fmla="*/ 2788336 w 2817891"/>
              <a:gd name="connsiteY132" fmla="*/ 1230219 h 2980977"/>
              <a:gd name="connsiteX133" fmla="*/ 2815769 w 2817891"/>
              <a:gd name="connsiteY133" fmla="*/ 1256908 h 2980977"/>
              <a:gd name="connsiteX134" fmla="*/ 2805164 w 2817891"/>
              <a:gd name="connsiteY134" fmla="*/ 1292303 h 2980977"/>
              <a:gd name="connsiteX135" fmla="*/ 2812657 w 2817891"/>
              <a:gd name="connsiteY135" fmla="*/ 1311671 h 2980977"/>
              <a:gd name="connsiteX136" fmla="*/ 2800338 w 2817891"/>
              <a:gd name="connsiteY136" fmla="*/ 1336467 h 2980977"/>
              <a:gd name="connsiteX137" fmla="*/ 2791638 w 2817891"/>
              <a:gd name="connsiteY137" fmla="*/ 1352565 h 2980977"/>
              <a:gd name="connsiteX138" fmla="*/ 2765603 w 2817891"/>
              <a:gd name="connsiteY138" fmla="*/ 1350463 h 2980977"/>
              <a:gd name="connsiteX139" fmla="*/ 2747188 w 2817891"/>
              <a:gd name="connsiteY139" fmla="*/ 1349059 h 2980977"/>
              <a:gd name="connsiteX140" fmla="*/ 2731757 w 2817891"/>
              <a:gd name="connsiteY140" fmla="*/ 1329235 h 2980977"/>
              <a:gd name="connsiteX141" fmla="*/ 2706484 w 2817891"/>
              <a:gd name="connsiteY141" fmla="*/ 1314103 h 2980977"/>
              <a:gd name="connsiteX142" fmla="*/ 2698738 w 2817891"/>
              <a:gd name="connsiteY142" fmla="*/ 1350806 h 2980977"/>
              <a:gd name="connsiteX143" fmla="*/ 2680450 w 2817891"/>
              <a:gd name="connsiteY143" fmla="*/ 1378790 h 2980977"/>
              <a:gd name="connsiteX144" fmla="*/ 2640635 w 2817891"/>
              <a:gd name="connsiteY144" fmla="*/ 1381222 h 2980977"/>
              <a:gd name="connsiteX145" fmla="*/ 2619553 w 2817891"/>
              <a:gd name="connsiteY145" fmla="*/ 1400374 h 2980977"/>
              <a:gd name="connsiteX146" fmla="*/ 2647811 w 2817891"/>
              <a:gd name="connsiteY146" fmla="*/ 1417512 h 2980977"/>
              <a:gd name="connsiteX147" fmla="*/ 2637079 w 2817891"/>
              <a:gd name="connsiteY147" fmla="*/ 1436499 h 2980977"/>
              <a:gd name="connsiteX148" fmla="*/ 2642350 w 2817891"/>
              <a:gd name="connsiteY148" fmla="*/ 1464375 h 2980977"/>
              <a:gd name="connsiteX149" fmla="*/ 2651303 w 2817891"/>
              <a:gd name="connsiteY149" fmla="*/ 1511518 h 2980977"/>
              <a:gd name="connsiteX150" fmla="*/ 2593772 w 2817891"/>
              <a:gd name="connsiteY150" fmla="*/ 1525005 h 2980977"/>
              <a:gd name="connsiteX151" fmla="*/ 2559673 w 2817891"/>
              <a:gd name="connsiteY151" fmla="*/ 1572357 h 2980977"/>
              <a:gd name="connsiteX152" fmla="*/ 2542591 w 2817891"/>
              <a:gd name="connsiteY152" fmla="*/ 1622243 h 2980977"/>
              <a:gd name="connsiteX153" fmla="*/ 2552688 w 2817891"/>
              <a:gd name="connsiteY153" fmla="*/ 1647694 h 2980977"/>
              <a:gd name="connsiteX154" fmla="*/ 2576945 w 2817891"/>
              <a:gd name="connsiteY154" fmla="*/ 1702443 h 2980977"/>
              <a:gd name="connsiteX155" fmla="*/ 2583041 w 2817891"/>
              <a:gd name="connsiteY155" fmla="*/ 1721912 h 2980977"/>
              <a:gd name="connsiteX156" fmla="*/ 2572500 w 2817891"/>
              <a:gd name="connsiteY156" fmla="*/ 1740480 h 2980977"/>
              <a:gd name="connsiteX157" fmla="*/ 2536876 w 2817891"/>
              <a:gd name="connsiteY157" fmla="*/ 1775449 h 2980977"/>
              <a:gd name="connsiteX158" fmla="*/ 2524494 w 2817891"/>
              <a:gd name="connsiteY158" fmla="*/ 1793699 h 2980977"/>
              <a:gd name="connsiteX159" fmla="*/ 2567293 w 2817891"/>
              <a:gd name="connsiteY159" fmla="*/ 1819251 h 2980977"/>
              <a:gd name="connsiteX160" fmla="*/ 2562848 w 2817891"/>
              <a:gd name="connsiteY160" fmla="*/ 1891629 h 2980977"/>
              <a:gd name="connsiteX161" fmla="*/ 2562848 w 2817891"/>
              <a:gd name="connsiteY161" fmla="*/ 1897229 h 2980977"/>
              <a:gd name="connsiteX162" fmla="*/ 2537067 w 2817891"/>
              <a:gd name="connsiteY162" fmla="*/ 1929837 h 2980977"/>
              <a:gd name="connsiteX163" fmla="*/ 2513635 w 2817891"/>
              <a:gd name="connsiteY163" fmla="*/ 1937393 h 2980977"/>
              <a:gd name="connsiteX164" fmla="*/ 2489695 w 2817891"/>
              <a:gd name="connsiteY164" fmla="*/ 1970191 h 2980977"/>
              <a:gd name="connsiteX165" fmla="*/ 2470900 w 2817891"/>
              <a:gd name="connsiteY165" fmla="*/ 1979449 h 2980977"/>
              <a:gd name="connsiteX166" fmla="*/ 2437308 w 2817891"/>
              <a:gd name="connsiteY166" fmla="*/ 1972337 h 2980977"/>
              <a:gd name="connsiteX167" fmla="*/ 2416988 w 2817891"/>
              <a:gd name="connsiteY167" fmla="*/ 1962247 h 2980977"/>
              <a:gd name="connsiteX168" fmla="*/ 2355711 w 2817891"/>
              <a:gd name="connsiteY168" fmla="*/ 1960292 h 2980977"/>
              <a:gd name="connsiteX169" fmla="*/ 2264970 w 2817891"/>
              <a:gd name="connsiteY169" fmla="*/ 1963657 h 2980977"/>
              <a:gd name="connsiteX170" fmla="*/ 2229917 w 2817891"/>
              <a:gd name="connsiteY170" fmla="*/ 1979348 h 2980977"/>
              <a:gd name="connsiteX171" fmla="*/ 2172767 w 2817891"/>
              <a:gd name="connsiteY171" fmla="*/ 1998112 h 2980977"/>
              <a:gd name="connsiteX172" fmla="*/ 2133715 w 2817891"/>
              <a:gd name="connsiteY172" fmla="*/ 1994746 h 2980977"/>
              <a:gd name="connsiteX173" fmla="*/ 2080819 w 2817891"/>
              <a:gd name="connsiteY173" fmla="*/ 2008101 h 2980977"/>
              <a:gd name="connsiteX174" fmla="*/ 2040560 w 2817891"/>
              <a:gd name="connsiteY174" fmla="*/ 2022871 h 2980977"/>
              <a:gd name="connsiteX175" fmla="*/ 2007667 w 2817891"/>
              <a:gd name="connsiteY175" fmla="*/ 2050893 h 2980977"/>
              <a:gd name="connsiteX176" fmla="*/ 1999819 w 2817891"/>
              <a:gd name="connsiteY176" fmla="*/ 2071264 h 2980977"/>
              <a:gd name="connsiteX177" fmla="*/ 1955813 w 2817891"/>
              <a:gd name="connsiteY177" fmla="*/ 2107681 h 2980977"/>
              <a:gd name="connsiteX178" fmla="*/ 1932947 w 2817891"/>
              <a:gd name="connsiteY178" fmla="*/ 2126192 h 2980977"/>
              <a:gd name="connsiteX179" fmla="*/ 1929200 w 2817891"/>
              <a:gd name="connsiteY179" fmla="*/ 2152423 h 2980977"/>
              <a:gd name="connsiteX180" fmla="*/ 1912386 w 2817891"/>
              <a:gd name="connsiteY180" fmla="*/ 2174109 h 2980977"/>
              <a:gd name="connsiteX181" fmla="*/ 1896244 w 2817891"/>
              <a:gd name="connsiteY181" fmla="*/ 2289666 h 2980977"/>
              <a:gd name="connsiteX182" fmla="*/ 1863643 w 2817891"/>
              <a:gd name="connsiteY182" fmla="*/ 2314717 h 2980977"/>
              <a:gd name="connsiteX183" fmla="*/ 1843189 w 2817891"/>
              <a:gd name="connsiteY183" fmla="*/ 2321289 h 2980977"/>
              <a:gd name="connsiteX184" fmla="*/ 1789621 w 2817891"/>
              <a:gd name="connsiteY184" fmla="*/ 2388739 h 2980977"/>
              <a:gd name="connsiteX185" fmla="*/ 1772730 w 2817891"/>
              <a:gd name="connsiteY185" fmla="*/ 2420882 h 2980977"/>
              <a:gd name="connsiteX186" fmla="*/ 1749438 w 2817891"/>
              <a:gd name="connsiteY186" fmla="*/ 2453020 h 2980977"/>
              <a:gd name="connsiteX187" fmla="*/ 1746853 w 2817891"/>
              <a:gd name="connsiteY187" fmla="*/ 2473473 h 2980977"/>
              <a:gd name="connsiteX188" fmla="*/ 1731912 w 2817891"/>
              <a:gd name="connsiteY188" fmla="*/ 2512430 h 2980977"/>
              <a:gd name="connsiteX189" fmla="*/ 1706836 w 2817891"/>
              <a:gd name="connsiteY189" fmla="*/ 2559179 h 2980977"/>
              <a:gd name="connsiteX190" fmla="*/ 1660087 w 2817891"/>
              <a:gd name="connsiteY190" fmla="*/ 2613719 h 2980977"/>
              <a:gd name="connsiteX191" fmla="*/ 1654410 w 2817891"/>
              <a:gd name="connsiteY191" fmla="*/ 2624432 h 2980977"/>
              <a:gd name="connsiteX192" fmla="*/ 1638910 w 2817891"/>
              <a:gd name="connsiteY192" fmla="*/ 2638065 h 2980977"/>
              <a:gd name="connsiteX193" fmla="*/ 1590047 w 2817891"/>
              <a:gd name="connsiteY193" fmla="*/ 2679054 h 2980977"/>
              <a:gd name="connsiteX194" fmla="*/ 1545222 w 2817891"/>
              <a:gd name="connsiteY194" fmla="*/ 2702695 h 2980977"/>
              <a:gd name="connsiteX195" fmla="*/ 1471530 w 2817891"/>
              <a:gd name="connsiteY195" fmla="*/ 2753959 h 2980977"/>
              <a:gd name="connsiteX196" fmla="*/ 1414406 w 2817891"/>
              <a:gd name="connsiteY196" fmla="*/ 2825638 h 2980977"/>
              <a:gd name="connsiteX197" fmla="*/ 1364196 w 2817891"/>
              <a:gd name="connsiteY197" fmla="*/ 2877314 h 2980977"/>
              <a:gd name="connsiteX198" fmla="*/ 1351382 w 2817891"/>
              <a:gd name="connsiteY198" fmla="*/ 2939791 h 2980977"/>
              <a:gd name="connsiteX199" fmla="*/ 1332021 w 2817891"/>
              <a:gd name="connsiteY199" fmla="*/ 2963820 h 2980977"/>
              <a:gd name="connsiteX200" fmla="*/ 1302633 w 2817891"/>
              <a:gd name="connsiteY200" fmla="*/ 2980978 h 2980977"/>
              <a:gd name="connsiteX201" fmla="*/ 1302633 w 2817891"/>
              <a:gd name="connsiteY201" fmla="*/ 2980978 h 2980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</a:cxnLst>
            <a:rect l="l" t="t" r="r" b="b"/>
            <a:pathLst>
              <a:path w="2817891" h="2980977">
                <a:moveTo>
                  <a:pt x="1302633" y="2980978"/>
                </a:moveTo>
                <a:cubicBezTo>
                  <a:pt x="1292924" y="2970335"/>
                  <a:pt x="1272318" y="2956175"/>
                  <a:pt x="1266095" y="2948193"/>
                </a:cubicBezTo>
                <a:cubicBezTo>
                  <a:pt x="1260939" y="2941614"/>
                  <a:pt x="1235272" y="2944040"/>
                  <a:pt x="1226617" y="2944040"/>
                </a:cubicBezTo>
                <a:cubicBezTo>
                  <a:pt x="1213174" y="2944040"/>
                  <a:pt x="1212457" y="2954213"/>
                  <a:pt x="1206564" y="2958715"/>
                </a:cubicBezTo>
                <a:cubicBezTo>
                  <a:pt x="1191184" y="2970462"/>
                  <a:pt x="1186098" y="2968996"/>
                  <a:pt x="1168076" y="2968024"/>
                </a:cubicBezTo>
                <a:cubicBezTo>
                  <a:pt x="1164539" y="2967833"/>
                  <a:pt x="1150544" y="2964887"/>
                  <a:pt x="1146474" y="2964588"/>
                </a:cubicBezTo>
                <a:cubicBezTo>
                  <a:pt x="1134796" y="2963731"/>
                  <a:pt x="1135730" y="2962372"/>
                  <a:pt x="1125487" y="2959445"/>
                </a:cubicBezTo>
                <a:cubicBezTo>
                  <a:pt x="1115626" y="2956625"/>
                  <a:pt x="1112863" y="2944967"/>
                  <a:pt x="1112863" y="2935353"/>
                </a:cubicBezTo>
                <a:cubicBezTo>
                  <a:pt x="1112863" y="2924406"/>
                  <a:pt x="1111073" y="2920989"/>
                  <a:pt x="1110145" y="2911712"/>
                </a:cubicBezTo>
                <a:cubicBezTo>
                  <a:pt x="1106951" y="2879676"/>
                  <a:pt x="1104030" y="2882280"/>
                  <a:pt x="1094137" y="2853832"/>
                </a:cubicBezTo>
                <a:cubicBezTo>
                  <a:pt x="1092848" y="2850123"/>
                  <a:pt x="1085158" y="2837874"/>
                  <a:pt x="1085114" y="2837716"/>
                </a:cubicBezTo>
                <a:cubicBezTo>
                  <a:pt x="1081767" y="2826025"/>
                  <a:pt x="1075424" y="2818469"/>
                  <a:pt x="1068121" y="2808741"/>
                </a:cubicBezTo>
                <a:cubicBezTo>
                  <a:pt x="1068121" y="2805292"/>
                  <a:pt x="1068826" y="2799355"/>
                  <a:pt x="1067594" y="2796358"/>
                </a:cubicBezTo>
                <a:cubicBezTo>
                  <a:pt x="1060431" y="2778984"/>
                  <a:pt x="1059447" y="2727505"/>
                  <a:pt x="1059339" y="2727244"/>
                </a:cubicBezTo>
                <a:cubicBezTo>
                  <a:pt x="1043324" y="2689741"/>
                  <a:pt x="1059612" y="2660138"/>
                  <a:pt x="995890" y="2660138"/>
                </a:cubicBezTo>
                <a:cubicBezTo>
                  <a:pt x="979513" y="2660138"/>
                  <a:pt x="940937" y="2643494"/>
                  <a:pt x="942226" y="2627111"/>
                </a:cubicBezTo>
                <a:cubicBezTo>
                  <a:pt x="924986" y="2627111"/>
                  <a:pt x="889642" y="2635315"/>
                  <a:pt x="879132" y="2650346"/>
                </a:cubicBezTo>
                <a:cubicBezTo>
                  <a:pt x="870865" y="2662170"/>
                  <a:pt x="763874" y="2647368"/>
                  <a:pt x="752348" y="2643094"/>
                </a:cubicBezTo>
                <a:cubicBezTo>
                  <a:pt x="701402" y="2624190"/>
                  <a:pt x="728701" y="2637430"/>
                  <a:pt x="682175" y="2637430"/>
                </a:cubicBezTo>
                <a:cubicBezTo>
                  <a:pt x="649663" y="2637430"/>
                  <a:pt x="653834" y="2591653"/>
                  <a:pt x="657937" y="2581702"/>
                </a:cubicBezTo>
                <a:cubicBezTo>
                  <a:pt x="665106" y="2564335"/>
                  <a:pt x="658381" y="2500753"/>
                  <a:pt x="664953" y="2490713"/>
                </a:cubicBezTo>
                <a:cubicBezTo>
                  <a:pt x="698494" y="2439501"/>
                  <a:pt x="668560" y="2443215"/>
                  <a:pt x="665487" y="2416761"/>
                </a:cubicBezTo>
                <a:cubicBezTo>
                  <a:pt x="659530" y="2365561"/>
                  <a:pt x="638836" y="2383284"/>
                  <a:pt x="638836" y="2340225"/>
                </a:cubicBezTo>
                <a:cubicBezTo>
                  <a:pt x="638836" y="2304474"/>
                  <a:pt x="597967" y="2305611"/>
                  <a:pt x="647618" y="2270762"/>
                </a:cubicBezTo>
                <a:cubicBezTo>
                  <a:pt x="688023" y="2242403"/>
                  <a:pt x="607079" y="2210202"/>
                  <a:pt x="630581" y="2210202"/>
                </a:cubicBezTo>
                <a:cubicBezTo>
                  <a:pt x="630581" y="2199344"/>
                  <a:pt x="633280" y="2182503"/>
                  <a:pt x="638309" y="2174585"/>
                </a:cubicBezTo>
                <a:cubicBezTo>
                  <a:pt x="654749" y="2148645"/>
                  <a:pt x="648729" y="2125360"/>
                  <a:pt x="679197" y="2104195"/>
                </a:cubicBezTo>
                <a:lnTo>
                  <a:pt x="679723" y="2102658"/>
                </a:lnTo>
                <a:cubicBezTo>
                  <a:pt x="683775" y="2093495"/>
                  <a:pt x="685241" y="2086752"/>
                  <a:pt x="688302" y="2080052"/>
                </a:cubicBezTo>
                <a:cubicBezTo>
                  <a:pt x="690677" y="2074864"/>
                  <a:pt x="696144" y="2036466"/>
                  <a:pt x="696049" y="2031100"/>
                </a:cubicBezTo>
                <a:cubicBezTo>
                  <a:pt x="695770" y="2016044"/>
                  <a:pt x="707619" y="1994442"/>
                  <a:pt x="708152" y="1987838"/>
                </a:cubicBezTo>
                <a:cubicBezTo>
                  <a:pt x="708832" y="1979329"/>
                  <a:pt x="722789" y="1959510"/>
                  <a:pt x="728739" y="1954595"/>
                </a:cubicBezTo>
                <a:cubicBezTo>
                  <a:pt x="735546" y="1948976"/>
                  <a:pt x="724199" y="1926560"/>
                  <a:pt x="720713" y="1919423"/>
                </a:cubicBezTo>
                <a:cubicBezTo>
                  <a:pt x="714070" y="1905834"/>
                  <a:pt x="702291" y="1882694"/>
                  <a:pt x="701587" y="1867467"/>
                </a:cubicBezTo>
                <a:cubicBezTo>
                  <a:pt x="700869" y="1851935"/>
                  <a:pt x="682879" y="1834250"/>
                  <a:pt x="677996" y="1824452"/>
                </a:cubicBezTo>
                <a:cubicBezTo>
                  <a:pt x="664204" y="1796792"/>
                  <a:pt x="648551" y="1802526"/>
                  <a:pt x="638372" y="1783190"/>
                </a:cubicBezTo>
                <a:cubicBezTo>
                  <a:pt x="632390" y="1775132"/>
                  <a:pt x="623316" y="1769144"/>
                  <a:pt x="613449" y="1766375"/>
                </a:cubicBezTo>
                <a:cubicBezTo>
                  <a:pt x="595688" y="1761384"/>
                  <a:pt x="584315" y="1739381"/>
                  <a:pt x="574701" y="1725043"/>
                </a:cubicBezTo>
                <a:cubicBezTo>
                  <a:pt x="565150" y="1710794"/>
                  <a:pt x="572777" y="1680104"/>
                  <a:pt x="572777" y="1662851"/>
                </a:cubicBezTo>
                <a:cubicBezTo>
                  <a:pt x="572777" y="1655167"/>
                  <a:pt x="575418" y="1642518"/>
                  <a:pt x="575336" y="1641070"/>
                </a:cubicBezTo>
                <a:cubicBezTo>
                  <a:pt x="574796" y="1632098"/>
                  <a:pt x="592151" y="1610343"/>
                  <a:pt x="596850" y="1606215"/>
                </a:cubicBezTo>
                <a:cubicBezTo>
                  <a:pt x="608705" y="1595782"/>
                  <a:pt x="584835" y="1581228"/>
                  <a:pt x="584702" y="1581222"/>
                </a:cubicBezTo>
                <a:cubicBezTo>
                  <a:pt x="584143" y="1581177"/>
                  <a:pt x="560197" y="1586162"/>
                  <a:pt x="558508" y="1586626"/>
                </a:cubicBezTo>
                <a:cubicBezTo>
                  <a:pt x="542678" y="1590963"/>
                  <a:pt x="465868" y="1590048"/>
                  <a:pt x="451168" y="1585775"/>
                </a:cubicBezTo>
                <a:cubicBezTo>
                  <a:pt x="411804" y="1574326"/>
                  <a:pt x="392303" y="1577037"/>
                  <a:pt x="352127" y="1577037"/>
                </a:cubicBezTo>
                <a:cubicBezTo>
                  <a:pt x="322593" y="1577037"/>
                  <a:pt x="299111" y="1579590"/>
                  <a:pt x="271120" y="1570440"/>
                </a:cubicBezTo>
                <a:cubicBezTo>
                  <a:pt x="258134" y="1566191"/>
                  <a:pt x="255855" y="1533578"/>
                  <a:pt x="255855" y="1520808"/>
                </a:cubicBezTo>
                <a:cubicBezTo>
                  <a:pt x="255855" y="1509498"/>
                  <a:pt x="261277" y="1483680"/>
                  <a:pt x="258661" y="1476015"/>
                </a:cubicBezTo>
                <a:lnTo>
                  <a:pt x="259442" y="1474212"/>
                </a:lnTo>
                <a:cubicBezTo>
                  <a:pt x="260623" y="1452323"/>
                  <a:pt x="257988" y="1448443"/>
                  <a:pt x="244253" y="1432257"/>
                </a:cubicBezTo>
                <a:cubicBezTo>
                  <a:pt x="238697" y="1425710"/>
                  <a:pt x="221336" y="1414496"/>
                  <a:pt x="219920" y="1407867"/>
                </a:cubicBezTo>
                <a:cubicBezTo>
                  <a:pt x="217577" y="1396907"/>
                  <a:pt x="199575" y="1373291"/>
                  <a:pt x="212744" y="1367875"/>
                </a:cubicBezTo>
                <a:cubicBezTo>
                  <a:pt x="217120" y="1366077"/>
                  <a:pt x="244393" y="1365347"/>
                  <a:pt x="249333" y="1365538"/>
                </a:cubicBezTo>
                <a:cubicBezTo>
                  <a:pt x="261836" y="1366033"/>
                  <a:pt x="262522" y="1345122"/>
                  <a:pt x="257035" y="1337991"/>
                </a:cubicBezTo>
                <a:cubicBezTo>
                  <a:pt x="247968" y="1326193"/>
                  <a:pt x="250768" y="1320338"/>
                  <a:pt x="250768" y="1304501"/>
                </a:cubicBezTo>
                <a:cubicBezTo>
                  <a:pt x="250768" y="1267716"/>
                  <a:pt x="216161" y="1262972"/>
                  <a:pt x="213957" y="1220008"/>
                </a:cubicBezTo>
                <a:cubicBezTo>
                  <a:pt x="208839" y="1209315"/>
                  <a:pt x="213754" y="1192246"/>
                  <a:pt x="219837" y="1183940"/>
                </a:cubicBezTo>
                <a:cubicBezTo>
                  <a:pt x="235998" y="1161861"/>
                  <a:pt x="205759" y="1142215"/>
                  <a:pt x="200318" y="1141776"/>
                </a:cubicBezTo>
                <a:cubicBezTo>
                  <a:pt x="191358" y="1141059"/>
                  <a:pt x="177241" y="1134728"/>
                  <a:pt x="162097" y="1127114"/>
                </a:cubicBezTo>
                <a:cubicBezTo>
                  <a:pt x="166510" y="1117265"/>
                  <a:pt x="164846" y="1121329"/>
                  <a:pt x="171063" y="1116408"/>
                </a:cubicBezTo>
                <a:cubicBezTo>
                  <a:pt x="184709" y="1105594"/>
                  <a:pt x="185166" y="1106426"/>
                  <a:pt x="199213" y="1100063"/>
                </a:cubicBezTo>
                <a:cubicBezTo>
                  <a:pt x="240430" y="1081394"/>
                  <a:pt x="217723" y="1104642"/>
                  <a:pt x="236030" y="1060236"/>
                </a:cubicBezTo>
                <a:cubicBezTo>
                  <a:pt x="245250" y="1037871"/>
                  <a:pt x="251638" y="1019234"/>
                  <a:pt x="271907" y="1004064"/>
                </a:cubicBezTo>
                <a:cubicBezTo>
                  <a:pt x="276098" y="1000933"/>
                  <a:pt x="309042" y="956788"/>
                  <a:pt x="312236" y="951397"/>
                </a:cubicBezTo>
                <a:cubicBezTo>
                  <a:pt x="313309" y="949581"/>
                  <a:pt x="310655" y="941720"/>
                  <a:pt x="323101" y="926251"/>
                </a:cubicBezTo>
                <a:cubicBezTo>
                  <a:pt x="331585" y="915716"/>
                  <a:pt x="309156" y="833192"/>
                  <a:pt x="304381" y="828188"/>
                </a:cubicBezTo>
                <a:cubicBezTo>
                  <a:pt x="289071" y="812154"/>
                  <a:pt x="293936" y="786113"/>
                  <a:pt x="290233" y="773813"/>
                </a:cubicBezTo>
                <a:cubicBezTo>
                  <a:pt x="276409" y="727820"/>
                  <a:pt x="308458" y="734411"/>
                  <a:pt x="307925" y="720784"/>
                </a:cubicBezTo>
                <a:cubicBezTo>
                  <a:pt x="305721" y="664828"/>
                  <a:pt x="304864" y="701728"/>
                  <a:pt x="292748" y="681363"/>
                </a:cubicBezTo>
                <a:cubicBezTo>
                  <a:pt x="279686" y="659411"/>
                  <a:pt x="248222" y="683141"/>
                  <a:pt x="229343" y="666180"/>
                </a:cubicBezTo>
                <a:cubicBezTo>
                  <a:pt x="213430" y="651880"/>
                  <a:pt x="223825" y="628823"/>
                  <a:pt x="181032" y="652039"/>
                </a:cubicBezTo>
                <a:cubicBezTo>
                  <a:pt x="159639" y="663647"/>
                  <a:pt x="142431" y="659494"/>
                  <a:pt x="116199" y="659494"/>
                </a:cubicBezTo>
                <a:cubicBezTo>
                  <a:pt x="77248" y="659494"/>
                  <a:pt x="61773" y="639809"/>
                  <a:pt x="34881" y="640634"/>
                </a:cubicBezTo>
                <a:cubicBezTo>
                  <a:pt x="8389" y="641447"/>
                  <a:pt x="25381" y="603601"/>
                  <a:pt x="31738" y="588774"/>
                </a:cubicBezTo>
                <a:cubicBezTo>
                  <a:pt x="36126" y="578563"/>
                  <a:pt x="32169" y="538266"/>
                  <a:pt x="23476" y="531795"/>
                </a:cubicBezTo>
                <a:cubicBezTo>
                  <a:pt x="2915" y="516479"/>
                  <a:pt x="9328" y="493606"/>
                  <a:pt x="9328" y="466194"/>
                </a:cubicBezTo>
                <a:cubicBezTo>
                  <a:pt x="9627" y="456199"/>
                  <a:pt x="11126" y="431218"/>
                  <a:pt x="18657" y="424792"/>
                </a:cubicBezTo>
                <a:cubicBezTo>
                  <a:pt x="21457" y="422410"/>
                  <a:pt x="26219" y="400198"/>
                  <a:pt x="18193" y="392857"/>
                </a:cubicBezTo>
                <a:cubicBezTo>
                  <a:pt x="11760" y="386984"/>
                  <a:pt x="14332" y="367622"/>
                  <a:pt x="5283" y="360396"/>
                </a:cubicBezTo>
                <a:cubicBezTo>
                  <a:pt x="-13474" y="345423"/>
                  <a:pt x="23743" y="346731"/>
                  <a:pt x="23743" y="324817"/>
                </a:cubicBezTo>
                <a:cubicBezTo>
                  <a:pt x="23743" y="306821"/>
                  <a:pt x="1010" y="315178"/>
                  <a:pt x="26924" y="296445"/>
                </a:cubicBezTo>
                <a:cubicBezTo>
                  <a:pt x="32595" y="292343"/>
                  <a:pt x="23743" y="291041"/>
                  <a:pt x="23743" y="275986"/>
                </a:cubicBezTo>
                <a:cubicBezTo>
                  <a:pt x="23743" y="265527"/>
                  <a:pt x="23711" y="269686"/>
                  <a:pt x="25927" y="259615"/>
                </a:cubicBezTo>
                <a:lnTo>
                  <a:pt x="581444" y="259615"/>
                </a:lnTo>
                <a:cubicBezTo>
                  <a:pt x="591674" y="246826"/>
                  <a:pt x="579749" y="234234"/>
                  <a:pt x="591643" y="216048"/>
                </a:cubicBezTo>
                <a:cubicBezTo>
                  <a:pt x="597224" y="207520"/>
                  <a:pt x="606908" y="173382"/>
                  <a:pt x="607543" y="162759"/>
                </a:cubicBezTo>
                <a:cubicBezTo>
                  <a:pt x="608737" y="142820"/>
                  <a:pt x="611499" y="130374"/>
                  <a:pt x="599186" y="113089"/>
                </a:cubicBezTo>
                <a:cubicBezTo>
                  <a:pt x="592386" y="103539"/>
                  <a:pt x="614204" y="82355"/>
                  <a:pt x="617462" y="66347"/>
                </a:cubicBezTo>
                <a:cubicBezTo>
                  <a:pt x="620173" y="53031"/>
                  <a:pt x="622694" y="34952"/>
                  <a:pt x="628091" y="23599"/>
                </a:cubicBezTo>
                <a:cubicBezTo>
                  <a:pt x="633552" y="12111"/>
                  <a:pt x="634067" y="10759"/>
                  <a:pt x="641750" y="1056"/>
                </a:cubicBezTo>
                <a:cubicBezTo>
                  <a:pt x="646640" y="-5116"/>
                  <a:pt x="650463" y="17604"/>
                  <a:pt x="653479" y="21789"/>
                </a:cubicBezTo>
                <a:cubicBezTo>
                  <a:pt x="664394" y="36959"/>
                  <a:pt x="686188" y="109362"/>
                  <a:pt x="697040" y="121573"/>
                </a:cubicBezTo>
                <a:cubicBezTo>
                  <a:pt x="705352" y="130933"/>
                  <a:pt x="720148" y="153342"/>
                  <a:pt x="721049" y="165762"/>
                </a:cubicBezTo>
                <a:cubicBezTo>
                  <a:pt x="721354" y="169928"/>
                  <a:pt x="726599" y="174081"/>
                  <a:pt x="726599" y="194134"/>
                </a:cubicBezTo>
                <a:cubicBezTo>
                  <a:pt x="726599" y="209057"/>
                  <a:pt x="720884" y="260542"/>
                  <a:pt x="737604" y="265076"/>
                </a:cubicBezTo>
                <a:cubicBezTo>
                  <a:pt x="738651" y="265362"/>
                  <a:pt x="748443" y="273655"/>
                  <a:pt x="759340" y="277364"/>
                </a:cubicBezTo>
                <a:cubicBezTo>
                  <a:pt x="766401" y="279764"/>
                  <a:pt x="798989" y="300179"/>
                  <a:pt x="803371" y="307551"/>
                </a:cubicBezTo>
                <a:cubicBezTo>
                  <a:pt x="806800" y="313317"/>
                  <a:pt x="822205" y="326354"/>
                  <a:pt x="822547" y="337016"/>
                </a:cubicBezTo>
                <a:cubicBezTo>
                  <a:pt x="823081" y="353576"/>
                  <a:pt x="843954" y="353208"/>
                  <a:pt x="859752" y="365489"/>
                </a:cubicBezTo>
                <a:cubicBezTo>
                  <a:pt x="874256" y="376760"/>
                  <a:pt x="887006" y="378583"/>
                  <a:pt x="904501" y="378583"/>
                </a:cubicBezTo>
                <a:lnTo>
                  <a:pt x="2059356" y="444686"/>
                </a:lnTo>
                <a:cubicBezTo>
                  <a:pt x="2061706" y="486494"/>
                  <a:pt x="2031778" y="474842"/>
                  <a:pt x="2031778" y="515501"/>
                </a:cubicBezTo>
                <a:cubicBezTo>
                  <a:pt x="2031778" y="524518"/>
                  <a:pt x="2011534" y="599817"/>
                  <a:pt x="2001977" y="610643"/>
                </a:cubicBezTo>
                <a:cubicBezTo>
                  <a:pt x="1995253" y="618263"/>
                  <a:pt x="1980610" y="699359"/>
                  <a:pt x="1971422" y="721641"/>
                </a:cubicBezTo>
                <a:cubicBezTo>
                  <a:pt x="1966671" y="733179"/>
                  <a:pt x="1962220" y="763640"/>
                  <a:pt x="1974241" y="773895"/>
                </a:cubicBezTo>
                <a:cubicBezTo>
                  <a:pt x="1977791" y="776918"/>
                  <a:pt x="1965935" y="882226"/>
                  <a:pt x="1980686" y="893002"/>
                </a:cubicBezTo>
                <a:cubicBezTo>
                  <a:pt x="1994002" y="902731"/>
                  <a:pt x="1983328" y="920638"/>
                  <a:pt x="1975854" y="930004"/>
                </a:cubicBezTo>
                <a:cubicBezTo>
                  <a:pt x="1963732" y="945199"/>
                  <a:pt x="1996466" y="975292"/>
                  <a:pt x="2003591" y="977127"/>
                </a:cubicBezTo>
                <a:cubicBezTo>
                  <a:pt x="2004714" y="974498"/>
                  <a:pt x="2070024" y="878391"/>
                  <a:pt x="2055991" y="931769"/>
                </a:cubicBezTo>
                <a:cubicBezTo>
                  <a:pt x="2046161" y="969222"/>
                  <a:pt x="2006531" y="980842"/>
                  <a:pt x="2081137" y="1000032"/>
                </a:cubicBezTo>
                <a:cubicBezTo>
                  <a:pt x="2087804" y="1001753"/>
                  <a:pt x="2111426" y="1012370"/>
                  <a:pt x="2113966" y="1017805"/>
                </a:cubicBezTo>
                <a:cubicBezTo>
                  <a:pt x="2115046" y="1020079"/>
                  <a:pt x="2162163" y="1053638"/>
                  <a:pt x="2170545" y="1054654"/>
                </a:cubicBezTo>
                <a:cubicBezTo>
                  <a:pt x="2172513" y="1054896"/>
                  <a:pt x="2199755" y="1068040"/>
                  <a:pt x="2204327" y="1054654"/>
                </a:cubicBezTo>
                <a:cubicBezTo>
                  <a:pt x="2207820" y="1044393"/>
                  <a:pt x="2180641" y="1052140"/>
                  <a:pt x="2206359" y="1030289"/>
                </a:cubicBezTo>
                <a:cubicBezTo>
                  <a:pt x="2218424" y="1020053"/>
                  <a:pt x="2226170" y="957398"/>
                  <a:pt x="2250237" y="986093"/>
                </a:cubicBezTo>
                <a:cubicBezTo>
                  <a:pt x="2276653" y="1017551"/>
                  <a:pt x="2275066" y="958134"/>
                  <a:pt x="2304276" y="987700"/>
                </a:cubicBezTo>
                <a:cubicBezTo>
                  <a:pt x="2322437" y="1006096"/>
                  <a:pt x="2324595" y="995053"/>
                  <a:pt x="2327961" y="1033509"/>
                </a:cubicBezTo>
                <a:cubicBezTo>
                  <a:pt x="2328215" y="1036817"/>
                  <a:pt x="2341170" y="1066853"/>
                  <a:pt x="2352917" y="1041008"/>
                </a:cubicBezTo>
                <a:cubicBezTo>
                  <a:pt x="2359076" y="1027514"/>
                  <a:pt x="2364664" y="1069304"/>
                  <a:pt x="2382571" y="1055105"/>
                </a:cubicBezTo>
                <a:cubicBezTo>
                  <a:pt x="2402193" y="1039541"/>
                  <a:pt x="2398700" y="1030740"/>
                  <a:pt x="2415464" y="1056566"/>
                </a:cubicBezTo>
                <a:cubicBezTo>
                  <a:pt x="2417306" y="1059436"/>
                  <a:pt x="2448992" y="1055842"/>
                  <a:pt x="2465057" y="1068593"/>
                </a:cubicBezTo>
                <a:cubicBezTo>
                  <a:pt x="2512365" y="1106108"/>
                  <a:pt x="2515033" y="1084284"/>
                  <a:pt x="2505761" y="1081077"/>
                </a:cubicBezTo>
                <a:cubicBezTo>
                  <a:pt x="2486775" y="1074498"/>
                  <a:pt x="2507032" y="1015640"/>
                  <a:pt x="2516620" y="1035268"/>
                </a:cubicBezTo>
                <a:cubicBezTo>
                  <a:pt x="2538146" y="1079419"/>
                  <a:pt x="2525509" y="1059474"/>
                  <a:pt x="2572373" y="1039395"/>
                </a:cubicBezTo>
                <a:cubicBezTo>
                  <a:pt x="2595995" y="1029280"/>
                  <a:pt x="2615045" y="1034099"/>
                  <a:pt x="2640127" y="1019863"/>
                </a:cubicBezTo>
                <a:cubicBezTo>
                  <a:pt x="2659621" y="1008782"/>
                  <a:pt x="2689276" y="1000025"/>
                  <a:pt x="2711883" y="1000025"/>
                </a:cubicBezTo>
                <a:cubicBezTo>
                  <a:pt x="2727122" y="1000025"/>
                  <a:pt x="2730488" y="986513"/>
                  <a:pt x="2744775" y="1002394"/>
                </a:cubicBezTo>
                <a:cubicBezTo>
                  <a:pt x="2754745" y="1013544"/>
                  <a:pt x="2778620" y="978607"/>
                  <a:pt x="2775445" y="1021171"/>
                </a:cubicBezTo>
                <a:cubicBezTo>
                  <a:pt x="2774430" y="1035331"/>
                  <a:pt x="2745346" y="1021158"/>
                  <a:pt x="2775319" y="1051124"/>
                </a:cubicBezTo>
                <a:cubicBezTo>
                  <a:pt x="2796591" y="1072434"/>
                  <a:pt x="2763000" y="1092538"/>
                  <a:pt x="2761221" y="1095167"/>
                </a:cubicBezTo>
                <a:cubicBezTo>
                  <a:pt x="2750363" y="1108769"/>
                  <a:pt x="2755824" y="1118707"/>
                  <a:pt x="2755824" y="1139116"/>
                </a:cubicBezTo>
                <a:cubicBezTo>
                  <a:pt x="2755824" y="1147929"/>
                  <a:pt x="2755062" y="1206108"/>
                  <a:pt x="2758808" y="1208610"/>
                </a:cubicBezTo>
                <a:cubicBezTo>
                  <a:pt x="2770175" y="1216167"/>
                  <a:pt x="2775445" y="1223926"/>
                  <a:pt x="2788336" y="1230219"/>
                </a:cubicBezTo>
                <a:cubicBezTo>
                  <a:pt x="2797226" y="1234537"/>
                  <a:pt x="2816720" y="1245402"/>
                  <a:pt x="2815769" y="1256908"/>
                </a:cubicBezTo>
                <a:cubicBezTo>
                  <a:pt x="2825992" y="1259016"/>
                  <a:pt x="2795448" y="1283159"/>
                  <a:pt x="2805164" y="1292303"/>
                </a:cubicBezTo>
                <a:cubicBezTo>
                  <a:pt x="2816213" y="1302730"/>
                  <a:pt x="2811895" y="1292691"/>
                  <a:pt x="2812657" y="1311671"/>
                </a:cubicBezTo>
                <a:cubicBezTo>
                  <a:pt x="2812847" y="1315855"/>
                  <a:pt x="2801545" y="1321424"/>
                  <a:pt x="2800338" y="1336467"/>
                </a:cubicBezTo>
                <a:cubicBezTo>
                  <a:pt x="2800083" y="1339941"/>
                  <a:pt x="2796401" y="1346037"/>
                  <a:pt x="2791638" y="1352565"/>
                </a:cubicBezTo>
                <a:cubicBezTo>
                  <a:pt x="2785606" y="1348094"/>
                  <a:pt x="2779446" y="1350463"/>
                  <a:pt x="2765603" y="1350463"/>
                </a:cubicBezTo>
                <a:cubicBezTo>
                  <a:pt x="2760841" y="1350463"/>
                  <a:pt x="2747887" y="1349028"/>
                  <a:pt x="2747188" y="1349059"/>
                </a:cubicBezTo>
                <a:cubicBezTo>
                  <a:pt x="2741982" y="1349282"/>
                  <a:pt x="2732139" y="1331991"/>
                  <a:pt x="2731757" y="1329235"/>
                </a:cubicBezTo>
                <a:cubicBezTo>
                  <a:pt x="2730170" y="1318922"/>
                  <a:pt x="2713787" y="1310394"/>
                  <a:pt x="2706484" y="1314103"/>
                </a:cubicBezTo>
                <a:cubicBezTo>
                  <a:pt x="2699627" y="1317582"/>
                  <a:pt x="2696325" y="1344710"/>
                  <a:pt x="2698738" y="1350806"/>
                </a:cubicBezTo>
                <a:cubicBezTo>
                  <a:pt x="2698738" y="1368040"/>
                  <a:pt x="2698674" y="1378073"/>
                  <a:pt x="2680450" y="1378790"/>
                </a:cubicBezTo>
                <a:cubicBezTo>
                  <a:pt x="2678227" y="1378879"/>
                  <a:pt x="2655050" y="1354470"/>
                  <a:pt x="2640635" y="1381222"/>
                </a:cubicBezTo>
                <a:cubicBezTo>
                  <a:pt x="2636825" y="1388302"/>
                  <a:pt x="2616124" y="1397974"/>
                  <a:pt x="2619553" y="1400374"/>
                </a:cubicBezTo>
                <a:cubicBezTo>
                  <a:pt x="2636381" y="1412363"/>
                  <a:pt x="2641842" y="1399967"/>
                  <a:pt x="2647811" y="1417512"/>
                </a:cubicBezTo>
                <a:cubicBezTo>
                  <a:pt x="2654415" y="1436645"/>
                  <a:pt x="2640826" y="1427495"/>
                  <a:pt x="2637079" y="1436499"/>
                </a:cubicBezTo>
                <a:cubicBezTo>
                  <a:pt x="2627491" y="1459784"/>
                  <a:pt x="2632126" y="1453022"/>
                  <a:pt x="2642350" y="1464375"/>
                </a:cubicBezTo>
                <a:cubicBezTo>
                  <a:pt x="2653335" y="1476618"/>
                  <a:pt x="2651303" y="1495148"/>
                  <a:pt x="2651303" y="1511518"/>
                </a:cubicBezTo>
                <a:cubicBezTo>
                  <a:pt x="2651303" y="1537820"/>
                  <a:pt x="2609520" y="1519284"/>
                  <a:pt x="2593772" y="1525005"/>
                </a:cubicBezTo>
                <a:cubicBezTo>
                  <a:pt x="2553895" y="1539540"/>
                  <a:pt x="2563673" y="1565918"/>
                  <a:pt x="2559673" y="1572357"/>
                </a:cubicBezTo>
                <a:cubicBezTo>
                  <a:pt x="2549132" y="1589509"/>
                  <a:pt x="2562530" y="1604387"/>
                  <a:pt x="2542591" y="1622243"/>
                </a:cubicBezTo>
                <a:cubicBezTo>
                  <a:pt x="2531161" y="1632460"/>
                  <a:pt x="2549958" y="1646741"/>
                  <a:pt x="2552688" y="1647694"/>
                </a:cubicBezTo>
                <a:cubicBezTo>
                  <a:pt x="2576246" y="1655834"/>
                  <a:pt x="2566721" y="1691356"/>
                  <a:pt x="2576945" y="1702443"/>
                </a:cubicBezTo>
                <a:cubicBezTo>
                  <a:pt x="2591867" y="1718693"/>
                  <a:pt x="2583485" y="1716026"/>
                  <a:pt x="2583041" y="1721912"/>
                </a:cubicBezTo>
                <a:cubicBezTo>
                  <a:pt x="2582215" y="1732758"/>
                  <a:pt x="2575040" y="1735343"/>
                  <a:pt x="2572500" y="1740480"/>
                </a:cubicBezTo>
                <a:cubicBezTo>
                  <a:pt x="2565070" y="1755402"/>
                  <a:pt x="2547354" y="1764572"/>
                  <a:pt x="2536876" y="1775449"/>
                </a:cubicBezTo>
                <a:cubicBezTo>
                  <a:pt x="2526082" y="1786689"/>
                  <a:pt x="2517953" y="1779069"/>
                  <a:pt x="2524494" y="1793699"/>
                </a:cubicBezTo>
                <a:cubicBezTo>
                  <a:pt x="2535987" y="1819125"/>
                  <a:pt x="2566595" y="1809974"/>
                  <a:pt x="2567293" y="1819251"/>
                </a:cubicBezTo>
                <a:cubicBezTo>
                  <a:pt x="2569706" y="1849966"/>
                  <a:pt x="2553005" y="1846315"/>
                  <a:pt x="2562848" y="1891629"/>
                </a:cubicBezTo>
                <a:cubicBezTo>
                  <a:pt x="2562848" y="1893496"/>
                  <a:pt x="2562848" y="1895363"/>
                  <a:pt x="2562848" y="1897229"/>
                </a:cubicBezTo>
                <a:cubicBezTo>
                  <a:pt x="2562848" y="1913828"/>
                  <a:pt x="2555545" y="1927564"/>
                  <a:pt x="2537067" y="1929837"/>
                </a:cubicBezTo>
                <a:cubicBezTo>
                  <a:pt x="2515477" y="1932485"/>
                  <a:pt x="2530780" y="1927506"/>
                  <a:pt x="2513635" y="1937393"/>
                </a:cubicBezTo>
                <a:cubicBezTo>
                  <a:pt x="2494521" y="1948410"/>
                  <a:pt x="2504301" y="1968775"/>
                  <a:pt x="2489695" y="1970191"/>
                </a:cubicBezTo>
                <a:cubicBezTo>
                  <a:pt x="2476933" y="1971416"/>
                  <a:pt x="2480044" y="1975112"/>
                  <a:pt x="2470900" y="1979449"/>
                </a:cubicBezTo>
                <a:cubicBezTo>
                  <a:pt x="2435784" y="1996099"/>
                  <a:pt x="2451215" y="1975392"/>
                  <a:pt x="2437308" y="1972337"/>
                </a:cubicBezTo>
                <a:cubicBezTo>
                  <a:pt x="2420417" y="1968648"/>
                  <a:pt x="2430259" y="1974719"/>
                  <a:pt x="2416988" y="1962247"/>
                </a:cubicBezTo>
                <a:cubicBezTo>
                  <a:pt x="2412988" y="1958444"/>
                  <a:pt x="2362378" y="1958335"/>
                  <a:pt x="2355711" y="1960292"/>
                </a:cubicBezTo>
                <a:cubicBezTo>
                  <a:pt x="2336597" y="1965930"/>
                  <a:pt x="2275129" y="1952030"/>
                  <a:pt x="2264970" y="1963657"/>
                </a:cubicBezTo>
                <a:cubicBezTo>
                  <a:pt x="2256396" y="1973468"/>
                  <a:pt x="2245920" y="1964927"/>
                  <a:pt x="2229917" y="1979348"/>
                </a:cubicBezTo>
                <a:cubicBezTo>
                  <a:pt x="2214868" y="1992905"/>
                  <a:pt x="2195373" y="2022763"/>
                  <a:pt x="2172767" y="1998112"/>
                </a:cubicBezTo>
                <a:cubicBezTo>
                  <a:pt x="2161718" y="1986123"/>
                  <a:pt x="2137017" y="1986390"/>
                  <a:pt x="2133715" y="1994746"/>
                </a:cubicBezTo>
                <a:cubicBezTo>
                  <a:pt x="2127619" y="2010031"/>
                  <a:pt x="2082851" y="2006272"/>
                  <a:pt x="2080819" y="2008101"/>
                </a:cubicBezTo>
                <a:cubicBezTo>
                  <a:pt x="2056753" y="2029742"/>
                  <a:pt x="2067611" y="2018279"/>
                  <a:pt x="2040560" y="2022871"/>
                </a:cubicBezTo>
                <a:cubicBezTo>
                  <a:pt x="2032509" y="2024236"/>
                  <a:pt x="2018627" y="2044194"/>
                  <a:pt x="2007667" y="2050893"/>
                </a:cubicBezTo>
                <a:cubicBezTo>
                  <a:pt x="1993996" y="2059237"/>
                  <a:pt x="2002848" y="2059415"/>
                  <a:pt x="1999819" y="2071264"/>
                </a:cubicBezTo>
                <a:cubicBezTo>
                  <a:pt x="1994700" y="2091324"/>
                  <a:pt x="1973193" y="2102106"/>
                  <a:pt x="1955813" y="2107681"/>
                </a:cubicBezTo>
                <a:cubicBezTo>
                  <a:pt x="1933309" y="2114895"/>
                  <a:pt x="1942923" y="2108970"/>
                  <a:pt x="1932947" y="2126192"/>
                </a:cubicBezTo>
                <a:cubicBezTo>
                  <a:pt x="1927822" y="2135031"/>
                  <a:pt x="1933042" y="2149902"/>
                  <a:pt x="1929200" y="2152423"/>
                </a:cubicBezTo>
                <a:cubicBezTo>
                  <a:pt x="1911414" y="2164107"/>
                  <a:pt x="1920094" y="2162596"/>
                  <a:pt x="1912386" y="2174109"/>
                </a:cubicBezTo>
                <a:cubicBezTo>
                  <a:pt x="1892097" y="2204405"/>
                  <a:pt x="1903299" y="2278897"/>
                  <a:pt x="1896244" y="2289666"/>
                </a:cubicBezTo>
                <a:cubicBezTo>
                  <a:pt x="1887398" y="2303153"/>
                  <a:pt x="1879956" y="2313529"/>
                  <a:pt x="1863643" y="2314717"/>
                </a:cubicBezTo>
                <a:cubicBezTo>
                  <a:pt x="1854848" y="2314717"/>
                  <a:pt x="1850905" y="2318533"/>
                  <a:pt x="1843189" y="2321289"/>
                </a:cubicBezTo>
                <a:cubicBezTo>
                  <a:pt x="1832572" y="2325074"/>
                  <a:pt x="1792472" y="2377645"/>
                  <a:pt x="1789621" y="2388739"/>
                </a:cubicBezTo>
                <a:cubicBezTo>
                  <a:pt x="1783468" y="2412684"/>
                  <a:pt x="1780541" y="2405115"/>
                  <a:pt x="1772730" y="2420882"/>
                </a:cubicBezTo>
                <a:cubicBezTo>
                  <a:pt x="1766539" y="2433379"/>
                  <a:pt x="1750962" y="2448854"/>
                  <a:pt x="1749438" y="2453020"/>
                </a:cubicBezTo>
                <a:cubicBezTo>
                  <a:pt x="1744955" y="2465263"/>
                  <a:pt x="1748067" y="2463618"/>
                  <a:pt x="1746853" y="2473473"/>
                </a:cubicBezTo>
                <a:cubicBezTo>
                  <a:pt x="1743882" y="2497616"/>
                  <a:pt x="1742244" y="2494714"/>
                  <a:pt x="1731912" y="2512430"/>
                </a:cubicBezTo>
                <a:cubicBezTo>
                  <a:pt x="1714805" y="2541748"/>
                  <a:pt x="1706836" y="2520019"/>
                  <a:pt x="1706836" y="2559179"/>
                </a:cubicBezTo>
                <a:cubicBezTo>
                  <a:pt x="1706836" y="2585208"/>
                  <a:pt x="1662443" y="2599991"/>
                  <a:pt x="1660087" y="2613719"/>
                </a:cubicBezTo>
                <a:cubicBezTo>
                  <a:pt x="1659649" y="2616265"/>
                  <a:pt x="1654448" y="2624343"/>
                  <a:pt x="1654410" y="2624432"/>
                </a:cubicBezTo>
                <a:cubicBezTo>
                  <a:pt x="1651858" y="2630845"/>
                  <a:pt x="1641844" y="2632820"/>
                  <a:pt x="1638910" y="2638065"/>
                </a:cubicBezTo>
                <a:cubicBezTo>
                  <a:pt x="1635176" y="2644745"/>
                  <a:pt x="1594758" y="2678254"/>
                  <a:pt x="1590047" y="2679054"/>
                </a:cubicBezTo>
                <a:cubicBezTo>
                  <a:pt x="1581652" y="2680470"/>
                  <a:pt x="1552131" y="2696790"/>
                  <a:pt x="1545222" y="2702695"/>
                </a:cubicBezTo>
                <a:cubicBezTo>
                  <a:pt x="1536097" y="2702695"/>
                  <a:pt x="1485240" y="2754543"/>
                  <a:pt x="1471530" y="2753959"/>
                </a:cubicBezTo>
                <a:cubicBezTo>
                  <a:pt x="1410615" y="2751355"/>
                  <a:pt x="1428630" y="2785525"/>
                  <a:pt x="1414406" y="2825638"/>
                </a:cubicBezTo>
                <a:cubicBezTo>
                  <a:pt x="1405636" y="2850371"/>
                  <a:pt x="1369016" y="2863376"/>
                  <a:pt x="1364196" y="2877314"/>
                </a:cubicBezTo>
                <a:cubicBezTo>
                  <a:pt x="1353331" y="2908734"/>
                  <a:pt x="1351382" y="2904410"/>
                  <a:pt x="1351382" y="2939791"/>
                </a:cubicBezTo>
                <a:cubicBezTo>
                  <a:pt x="1351382" y="2948434"/>
                  <a:pt x="1341190" y="2961394"/>
                  <a:pt x="1332021" y="2963820"/>
                </a:cubicBezTo>
                <a:cubicBezTo>
                  <a:pt x="1327696" y="2964925"/>
                  <a:pt x="1315943" y="2972132"/>
                  <a:pt x="1302633" y="2980978"/>
                </a:cubicBezTo>
                <a:lnTo>
                  <a:pt x="1302633" y="2980978"/>
                </a:lnTo>
                <a:close/>
              </a:path>
            </a:pathLst>
          </a:custGeom>
          <a:noFill/>
          <a:ln w="63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495556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Padrão do plano de fundo&#10;&#10;Descrição gerada automaticamente">
            <a:extLst>
              <a:ext uri="{FF2B5EF4-FFF2-40B4-BE49-F238E27FC236}">
                <a16:creationId xmlns:a16="http://schemas.microsoft.com/office/drawing/2014/main" id="{0E8A317D-7AD4-451B-B6D4-AE33BA812D9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Retângulo de cantos arredondados 11">
            <a:extLst>
              <a:ext uri="{FF2B5EF4-FFF2-40B4-BE49-F238E27FC236}">
                <a16:creationId xmlns:a16="http://schemas.microsoft.com/office/drawing/2014/main" id="{AD3F7762-28A2-4E12-9A9D-B513C3354967}"/>
              </a:ext>
            </a:extLst>
          </p:cNvPr>
          <p:cNvSpPr/>
          <p:nvPr/>
        </p:nvSpPr>
        <p:spPr>
          <a:xfrm>
            <a:off x="-355600" y="5883006"/>
            <a:ext cx="12839700" cy="1454189"/>
          </a:xfrm>
          <a:prstGeom prst="roundRect">
            <a:avLst>
              <a:gd name="adj" fmla="val 8428"/>
            </a:avLst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216000" rIns="216000" bIns="216000" rtlCol="0" anchor="ctr"/>
          <a:lstStyle/>
          <a:p>
            <a:pPr algn="ctr"/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5C4D6B89-6831-4AAA-B06C-F57805BBBD58}"/>
              </a:ext>
            </a:extLst>
          </p:cNvPr>
          <p:cNvSpPr/>
          <p:nvPr/>
        </p:nvSpPr>
        <p:spPr>
          <a:xfrm>
            <a:off x="1" y="6776341"/>
            <a:ext cx="12192000" cy="816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de cantos arredondados 3">
            <a:extLst>
              <a:ext uri="{FF2B5EF4-FFF2-40B4-BE49-F238E27FC236}">
                <a16:creationId xmlns:a16="http://schemas.microsoft.com/office/drawing/2014/main" id="{6A8B20C8-0DCC-4212-A54E-F171DA8233DC}"/>
              </a:ext>
            </a:extLst>
          </p:cNvPr>
          <p:cNvSpPr/>
          <p:nvPr/>
        </p:nvSpPr>
        <p:spPr>
          <a:xfrm>
            <a:off x="3791956" y="5336341"/>
            <a:ext cx="4005843" cy="101566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Modelo de sucesso no Brasil: </a:t>
            </a:r>
            <a:r>
              <a:rPr lang="pt-BR" b="1" dirty="0"/>
              <a:t>UNICAMP</a:t>
            </a:r>
          </a:p>
        </p:txBody>
      </p:sp>
      <p:sp>
        <p:nvSpPr>
          <p:cNvPr id="8" name="Retângulo de cantos arredondados 11">
            <a:extLst>
              <a:ext uri="{FF2B5EF4-FFF2-40B4-BE49-F238E27FC236}">
                <a16:creationId xmlns:a16="http://schemas.microsoft.com/office/drawing/2014/main" id="{275FE05A-AF80-4554-81C3-44C0436F5EC2}"/>
              </a:ext>
            </a:extLst>
          </p:cNvPr>
          <p:cNvSpPr/>
          <p:nvPr/>
        </p:nvSpPr>
        <p:spPr>
          <a:xfrm>
            <a:off x="1748522" y="2949953"/>
            <a:ext cx="6652269" cy="1541169"/>
          </a:xfrm>
          <a:prstGeom prst="roundRect">
            <a:avLst>
              <a:gd name="adj" fmla="val 8428"/>
            </a:avLst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216000" rIns="216000" bIns="216000" rtlCol="0" anchor="ctr"/>
          <a:lstStyle/>
          <a:p>
            <a:pPr algn="ctr"/>
            <a:r>
              <a:rPr lang="pt-BR" dirty="0">
                <a:solidFill>
                  <a:srgbClr val="FFFFFF"/>
                </a:solidFill>
              </a:rPr>
              <a:t>Para que a inovação tecnológica ocorra é preciso conhecimento científico mais denso e a parceria/interação entre universidade-empresa é uma das alternativas mais confiáveis (CUNHA; FISCHMANN, 2003)</a:t>
            </a:r>
          </a:p>
        </p:txBody>
      </p:sp>
      <p:sp>
        <p:nvSpPr>
          <p:cNvPr id="9" name="Retângulo de cantos arredondados 11">
            <a:extLst>
              <a:ext uri="{FF2B5EF4-FFF2-40B4-BE49-F238E27FC236}">
                <a16:creationId xmlns:a16="http://schemas.microsoft.com/office/drawing/2014/main" id="{808E2E8E-D0FA-47D0-A438-3069317E4F6B}"/>
              </a:ext>
            </a:extLst>
          </p:cNvPr>
          <p:cNvSpPr/>
          <p:nvPr/>
        </p:nvSpPr>
        <p:spPr>
          <a:xfrm>
            <a:off x="3327400" y="849511"/>
            <a:ext cx="7975600" cy="1541169"/>
          </a:xfrm>
          <a:prstGeom prst="roundRect">
            <a:avLst>
              <a:gd name="adj" fmla="val 8428"/>
            </a:avLst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216000" rIns="216000" bIns="216000" rtlCol="0" anchor="ctr"/>
          <a:lstStyle/>
          <a:p>
            <a:pPr algn="ctr"/>
            <a:r>
              <a:rPr lang="pt-BR" dirty="0">
                <a:solidFill>
                  <a:srgbClr val="FFFFFF"/>
                </a:solidFill>
              </a:rPr>
              <a:t>Enquanto não pensarmos em um modelo ou desenvolvermos políticas públicas em parceria com o setor produtivo (público ou privado), o nosso desenvolvimento tecnológico e de inovação permanecerá em baixa, quando comparado aos países desenvolvidos</a:t>
            </a:r>
          </a:p>
        </p:txBody>
      </p:sp>
      <p:grpSp>
        <p:nvGrpSpPr>
          <p:cNvPr id="17" name="Gráfico 11">
            <a:extLst>
              <a:ext uri="{FF2B5EF4-FFF2-40B4-BE49-F238E27FC236}">
                <a16:creationId xmlns:a16="http://schemas.microsoft.com/office/drawing/2014/main" id="{DEA1D652-0DA7-4800-BEE5-FA88930A7535}"/>
              </a:ext>
            </a:extLst>
          </p:cNvPr>
          <p:cNvGrpSpPr/>
          <p:nvPr/>
        </p:nvGrpSpPr>
        <p:grpSpPr>
          <a:xfrm>
            <a:off x="1219200" y="910452"/>
            <a:ext cx="1498600" cy="1498600"/>
            <a:chOff x="1219200" y="725677"/>
            <a:chExt cx="1498600" cy="1498600"/>
          </a:xfrm>
          <a:solidFill>
            <a:schemeClr val="tx1"/>
          </a:solidFill>
        </p:grpSpPr>
        <p:sp>
          <p:nvSpPr>
            <p:cNvPr id="18" name="Forma Livre: Forma 17">
              <a:extLst>
                <a:ext uri="{FF2B5EF4-FFF2-40B4-BE49-F238E27FC236}">
                  <a16:creationId xmlns:a16="http://schemas.microsoft.com/office/drawing/2014/main" id="{96C20D68-D386-4DE1-B622-CE2BA75AB25F}"/>
                </a:ext>
              </a:extLst>
            </p:cNvPr>
            <p:cNvSpPr/>
            <p:nvPr/>
          </p:nvSpPr>
          <p:spPr>
            <a:xfrm>
              <a:off x="1371419" y="749866"/>
              <a:ext cx="1128964" cy="645460"/>
            </a:xfrm>
            <a:custGeom>
              <a:avLst/>
              <a:gdLst>
                <a:gd name="connsiteX0" fmla="*/ 959635 w 1128964"/>
                <a:gd name="connsiteY0" fmla="*/ 0 h 645460"/>
                <a:gd name="connsiteX1" fmla="*/ 959635 w 1128964"/>
                <a:gd name="connsiteY1" fmla="*/ 48380 h 645460"/>
                <a:gd name="connsiteX2" fmla="*/ 1046365 w 1128964"/>
                <a:gd name="connsiteY2" fmla="*/ 48380 h 645460"/>
                <a:gd name="connsiteX3" fmla="*/ 548700 w 1128964"/>
                <a:gd name="connsiteY3" fmla="*/ 546045 h 645460"/>
                <a:gd name="connsiteX4" fmla="*/ 307095 w 1128964"/>
                <a:gd name="connsiteY4" fmla="*/ 304145 h 645460"/>
                <a:gd name="connsiteX5" fmla="*/ 0 w 1128964"/>
                <a:gd name="connsiteY5" fmla="*/ 611240 h 645460"/>
                <a:gd name="connsiteX6" fmla="*/ 33925 w 1128964"/>
                <a:gd name="connsiteY6" fmla="*/ 645460 h 645460"/>
                <a:gd name="connsiteX7" fmla="*/ 307095 w 1128964"/>
                <a:gd name="connsiteY7" fmla="*/ 372585 h 645460"/>
                <a:gd name="connsiteX8" fmla="*/ 548700 w 1128964"/>
                <a:gd name="connsiteY8" fmla="*/ 614190 h 645460"/>
                <a:gd name="connsiteX9" fmla="*/ 1080585 w 1128964"/>
                <a:gd name="connsiteY9" fmla="*/ 82600 h 645460"/>
                <a:gd name="connsiteX10" fmla="*/ 1080585 w 1128964"/>
                <a:gd name="connsiteY10" fmla="*/ 169035 h 645460"/>
                <a:gd name="connsiteX11" fmla="*/ 1128965 w 1128964"/>
                <a:gd name="connsiteY11" fmla="*/ 169035 h 645460"/>
                <a:gd name="connsiteX12" fmla="*/ 1128965 w 1128964"/>
                <a:gd name="connsiteY12" fmla="*/ 0 h 645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8964" h="645460">
                  <a:moveTo>
                    <a:pt x="959635" y="0"/>
                  </a:moveTo>
                  <a:lnTo>
                    <a:pt x="959635" y="48380"/>
                  </a:lnTo>
                  <a:lnTo>
                    <a:pt x="1046365" y="48380"/>
                  </a:lnTo>
                  <a:lnTo>
                    <a:pt x="548700" y="546045"/>
                  </a:lnTo>
                  <a:lnTo>
                    <a:pt x="307095" y="304145"/>
                  </a:lnTo>
                  <a:lnTo>
                    <a:pt x="0" y="611240"/>
                  </a:lnTo>
                  <a:lnTo>
                    <a:pt x="33925" y="645460"/>
                  </a:lnTo>
                  <a:lnTo>
                    <a:pt x="307095" y="372585"/>
                  </a:lnTo>
                  <a:lnTo>
                    <a:pt x="548700" y="614190"/>
                  </a:lnTo>
                  <a:lnTo>
                    <a:pt x="1080585" y="82600"/>
                  </a:lnTo>
                  <a:lnTo>
                    <a:pt x="1080585" y="169035"/>
                  </a:lnTo>
                  <a:lnTo>
                    <a:pt x="1128965" y="169035"/>
                  </a:lnTo>
                  <a:lnTo>
                    <a:pt x="1128965" y="0"/>
                  </a:lnTo>
                  <a:close/>
                </a:path>
              </a:pathLst>
            </a:custGeom>
            <a:grpFill/>
            <a:ln w="2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" name="Forma Livre: Forma 18">
              <a:extLst>
                <a:ext uri="{FF2B5EF4-FFF2-40B4-BE49-F238E27FC236}">
                  <a16:creationId xmlns:a16="http://schemas.microsoft.com/office/drawing/2014/main" id="{DD70CB9D-5AD1-48CB-A3AF-AA0BACB885D7}"/>
                </a:ext>
              </a:extLst>
            </p:cNvPr>
            <p:cNvSpPr/>
            <p:nvPr/>
          </p:nvSpPr>
          <p:spPr>
            <a:xfrm>
              <a:off x="1219200" y="1088232"/>
              <a:ext cx="1498600" cy="1111854"/>
            </a:xfrm>
            <a:custGeom>
              <a:avLst/>
              <a:gdLst>
                <a:gd name="connsiteX0" fmla="*/ 1450220 w 1498600"/>
                <a:gd name="connsiteY0" fmla="*/ 1063475 h 1111854"/>
                <a:gd name="connsiteX1" fmla="*/ 1450220 w 1498600"/>
                <a:gd name="connsiteY1" fmla="*/ 1063475 h 1111854"/>
                <a:gd name="connsiteX2" fmla="*/ 1450220 w 1498600"/>
                <a:gd name="connsiteY2" fmla="*/ 0 h 1111854"/>
                <a:gd name="connsiteX3" fmla="*/ 1208615 w 1498600"/>
                <a:gd name="connsiteY3" fmla="*/ 0 h 1111854"/>
                <a:gd name="connsiteX4" fmla="*/ 1208615 w 1498600"/>
                <a:gd name="connsiteY4" fmla="*/ 1063475 h 1111854"/>
                <a:gd name="connsiteX5" fmla="*/ 1160235 w 1498600"/>
                <a:gd name="connsiteY5" fmla="*/ 1063475 h 1111854"/>
                <a:gd name="connsiteX6" fmla="*/ 1160235 w 1498600"/>
                <a:gd name="connsiteY6" fmla="*/ 145140 h 1111854"/>
                <a:gd name="connsiteX7" fmla="*/ 918630 w 1498600"/>
                <a:gd name="connsiteY7" fmla="*/ 145140 h 1111854"/>
                <a:gd name="connsiteX8" fmla="*/ 918630 w 1498600"/>
                <a:gd name="connsiteY8" fmla="*/ 1063770 h 1111854"/>
                <a:gd name="connsiteX9" fmla="*/ 870250 w 1498600"/>
                <a:gd name="connsiteY9" fmla="*/ 1063770 h 1111854"/>
                <a:gd name="connsiteX10" fmla="*/ 870250 w 1498600"/>
                <a:gd name="connsiteY10" fmla="*/ 483505 h 1111854"/>
                <a:gd name="connsiteX11" fmla="*/ 628350 w 1498600"/>
                <a:gd name="connsiteY11" fmla="*/ 483505 h 1111854"/>
                <a:gd name="connsiteX12" fmla="*/ 628350 w 1498600"/>
                <a:gd name="connsiteY12" fmla="*/ 1063475 h 1111854"/>
                <a:gd name="connsiteX13" fmla="*/ 579970 w 1498600"/>
                <a:gd name="connsiteY13" fmla="*/ 1063475 h 1111854"/>
                <a:gd name="connsiteX14" fmla="*/ 579970 w 1498600"/>
                <a:gd name="connsiteY14" fmla="*/ 338365 h 1111854"/>
                <a:gd name="connsiteX15" fmla="*/ 338365 w 1498600"/>
                <a:gd name="connsiteY15" fmla="*/ 338365 h 1111854"/>
                <a:gd name="connsiteX16" fmla="*/ 338365 w 1498600"/>
                <a:gd name="connsiteY16" fmla="*/ 1063475 h 1111854"/>
                <a:gd name="connsiteX17" fmla="*/ 289985 w 1498600"/>
                <a:gd name="connsiteY17" fmla="*/ 1063475 h 1111854"/>
                <a:gd name="connsiteX18" fmla="*/ 289985 w 1498600"/>
                <a:gd name="connsiteY18" fmla="*/ 725110 h 1111854"/>
                <a:gd name="connsiteX19" fmla="*/ 48380 w 1498600"/>
                <a:gd name="connsiteY19" fmla="*/ 725110 h 1111854"/>
                <a:gd name="connsiteX20" fmla="*/ 48380 w 1498600"/>
                <a:gd name="connsiteY20" fmla="*/ 1063475 h 1111854"/>
                <a:gd name="connsiteX21" fmla="*/ 0 w 1498600"/>
                <a:gd name="connsiteY21" fmla="*/ 1063475 h 1111854"/>
                <a:gd name="connsiteX22" fmla="*/ 0 w 1498600"/>
                <a:gd name="connsiteY22" fmla="*/ 1111855 h 1111854"/>
                <a:gd name="connsiteX23" fmla="*/ 1498600 w 1498600"/>
                <a:gd name="connsiteY23" fmla="*/ 1111855 h 1111854"/>
                <a:gd name="connsiteX24" fmla="*/ 1498600 w 1498600"/>
                <a:gd name="connsiteY24" fmla="*/ 1063475 h 1111854"/>
                <a:gd name="connsiteX25" fmla="*/ 1450220 w 1498600"/>
                <a:gd name="connsiteY25" fmla="*/ 1063475 h 1111854"/>
                <a:gd name="connsiteX26" fmla="*/ 241900 w 1498600"/>
                <a:gd name="connsiteY26" fmla="*/ 1063475 h 1111854"/>
                <a:gd name="connsiteX27" fmla="*/ 96760 w 1498600"/>
                <a:gd name="connsiteY27" fmla="*/ 1063475 h 1111854"/>
                <a:gd name="connsiteX28" fmla="*/ 96760 w 1498600"/>
                <a:gd name="connsiteY28" fmla="*/ 773490 h 1111854"/>
                <a:gd name="connsiteX29" fmla="*/ 241900 w 1498600"/>
                <a:gd name="connsiteY29" fmla="*/ 773490 h 1111854"/>
                <a:gd name="connsiteX30" fmla="*/ 241900 w 1498600"/>
                <a:gd name="connsiteY30" fmla="*/ 1063475 h 1111854"/>
                <a:gd name="connsiteX31" fmla="*/ 531885 w 1498600"/>
                <a:gd name="connsiteY31" fmla="*/ 1063475 h 1111854"/>
                <a:gd name="connsiteX32" fmla="*/ 386745 w 1498600"/>
                <a:gd name="connsiteY32" fmla="*/ 1063475 h 1111854"/>
                <a:gd name="connsiteX33" fmla="*/ 386745 w 1498600"/>
                <a:gd name="connsiteY33" fmla="*/ 386745 h 1111854"/>
                <a:gd name="connsiteX34" fmla="*/ 531885 w 1498600"/>
                <a:gd name="connsiteY34" fmla="*/ 386745 h 1111854"/>
                <a:gd name="connsiteX35" fmla="*/ 531885 w 1498600"/>
                <a:gd name="connsiteY35" fmla="*/ 1063475 h 1111854"/>
                <a:gd name="connsiteX36" fmla="*/ 821870 w 1498600"/>
                <a:gd name="connsiteY36" fmla="*/ 1063770 h 1111854"/>
                <a:gd name="connsiteX37" fmla="*/ 676730 w 1498600"/>
                <a:gd name="connsiteY37" fmla="*/ 1063770 h 1111854"/>
                <a:gd name="connsiteX38" fmla="*/ 676730 w 1498600"/>
                <a:gd name="connsiteY38" fmla="*/ 531885 h 1111854"/>
                <a:gd name="connsiteX39" fmla="*/ 821870 w 1498600"/>
                <a:gd name="connsiteY39" fmla="*/ 531885 h 1111854"/>
                <a:gd name="connsiteX40" fmla="*/ 821870 w 1498600"/>
                <a:gd name="connsiteY40" fmla="*/ 1063770 h 1111854"/>
                <a:gd name="connsiteX41" fmla="*/ 1111855 w 1498600"/>
                <a:gd name="connsiteY41" fmla="*/ 1063770 h 1111854"/>
                <a:gd name="connsiteX42" fmla="*/ 966715 w 1498600"/>
                <a:gd name="connsiteY42" fmla="*/ 1063770 h 1111854"/>
                <a:gd name="connsiteX43" fmla="*/ 966715 w 1498600"/>
                <a:gd name="connsiteY43" fmla="*/ 193520 h 1111854"/>
                <a:gd name="connsiteX44" fmla="*/ 1111855 w 1498600"/>
                <a:gd name="connsiteY44" fmla="*/ 193520 h 1111854"/>
                <a:gd name="connsiteX45" fmla="*/ 1111855 w 1498600"/>
                <a:gd name="connsiteY45" fmla="*/ 1063770 h 1111854"/>
                <a:gd name="connsiteX46" fmla="*/ 1402135 w 1498600"/>
                <a:gd name="connsiteY46" fmla="*/ 1063475 h 1111854"/>
                <a:gd name="connsiteX47" fmla="*/ 1256995 w 1498600"/>
                <a:gd name="connsiteY47" fmla="*/ 1063475 h 1111854"/>
                <a:gd name="connsiteX48" fmla="*/ 1256995 w 1498600"/>
                <a:gd name="connsiteY48" fmla="*/ 48380 h 1111854"/>
                <a:gd name="connsiteX49" fmla="*/ 1402135 w 1498600"/>
                <a:gd name="connsiteY49" fmla="*/ 48380 h 1111854"/>
                <a:gd name="connsiteX50" fmla="*/ 1402135 w 1498600"/>
                <a:gd name="connsiteY50" fmla="*/ 1063475 h 1111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498600" h="1111854">
                  <a:moveTo>
                    <a:pt x="1450220" y="1063475"/>
                  </a:moveTo>
                  <a:lnTo>
                    <a:pt x="1450220" y="1063475"/>
                  </a:lnTo>
                  <a:lnTo>
                    <a:pt x="1450220" y="0"/>
                  </a:lnTo>
                  <a:lnTo>
                    <a:pt x="1208615" y="0"/>
                  </a:lnTo>
                  <a:lnTo>
                    <a:pt x="1208615" y="1063475"/>
                  </a:lnTo>
                  <a:lnTo>
                    <a:pt x="1160235" y="1063475"/>
                  </a:lnTo>
                  <a:lnTo>
                    <a:pt x="1160235" y="145140"/>
                  </a:lnTo>
                  <a:lnTo>
                    <a:pt x="918630" y="145140"/>
                  </a:lnTo>
                  <a:lnTo>
                    <a:pt x="918630" y="1063770"/>
                  </a:lnTo>
                  <a:lnTo>
                    <a:pt x="870250" y="1063770"/>
                  </a:lnTo>
                  <a:lnTo>
                    <a:pt x="870250" y="483505"/>
                  </a:lnTo>
                  <a:lnTo>
                    <a:pt x="628350" y="483505"/>
                  </a:lnTo>
                  <a:lnTo>
                    <a:pt x="628350" y="1063475"/>
                  </a:lnTo>
                  <a:lnTo>
                    <a:pt x="579970" y="1063475"/>
                  </a:lnTo>
                  <a:lnTo>
                    <a:pt x="579970" y="338365"/>
                  </a:lnTo>
                  <a:lnTo>
                    <a:pt x="338365" y="338365"/>
                  </a:lnTo>
                  <a:lnTo>
                    <a:pt x="338365" y="1063475"/>
                  </a:lnTo>
                  <a:lnTo>
                    <a:pt x="289985" y="1063475"/>
                  </a:lnTo>
                  <a:lnTo>
                    <a:pt x="289985" y="725110"/>
                  </a:lnTo>
                  <a:lnTo>
                    <a:pt x="48380" y="725110"/>
                  </a:lnTo>
                  <a:lnTo>
                    <a:pt x="48380" y="1063475"/>
                  </a:lnTo>
                  <a:lnTo>
                    <a:pt x="0" y="1063475"/>
                  </a:lnTo>
                  <a:lnTo>
                    <a:pt x="0" y="1111855"/>
                  </a:lnTo>
                  <a:lnTo>
                    <a:pt x="1498600" y="1111855"/>
                  </a:lnTo>
                  <a:lnTo>
                    <a:pt x="1498600" y="1063475"/>
                  </a:lnTo>
                  <a:lnTo>
                    <a:pt x="1450220" y="1063475"/>
                  </a:lnTo>
                  <a:close/>
                  <a:moveTo>
                    <a:pt x="241900" y="1063475"/>
                  </a:moveTo>
                  <a:lnTo>
                    <a:pt x="96760" y="1063475"/>
                  </a:lnTo>
                  <a:lnTo>
                    <a:pt x="96760" y="773490"/>
                  </a:lnTo>
                  <a:lnTo>
                    <a:pt x="241900" y="773490"/>
                  </a:lnTo>
                  <a:lnTo>
                    <a:pt x="241900" y="1063475"/>
                  </a:lnTo>
                  <a:close/>
                  <a:moveTo>
                    <a:pt x="531885" y="1063475"/>
                  </a:moveTo>
                  <a:lnTo>
                    <a:pt x="386745" y="1063475"/>
                  </a:lnTo>
                  <a:lnTo>
                    <a:pt x="386745" y="386745"/>
                  </a:lnTo>
                  <a:lnTo>
                    <a:pt x="531885" y="386745"/>
                  </a:lnTo>
                  <a:lnTo>
                    <a:pt x="531885" y="1063475"/>
                  </a:lnTo>
                  <a:close/>
                  <a:moveTo>
                    <a:pt x="821870" y="1063770"/>
                  </a:moveTo>
                  <a:lnTo>
                    <a:pt x="676730" y="1063770"/>
                  </a:lnTo>
                  <a:lnTo>
                    <a:pt x="676730" y="531885"/>
                  </a:lnTo>
                  <a:lnTo>
                    <a:pt x="821870" y="531885"/>
                  </a:lnTo>
                  <a:lnTo>
                    <a:pt x="821870" y="1063770"/>
                  </a:lnTo>
                  <a:close/>
                  <a:moveTo>
                    <a:pt x="1111855" y="1063770"/>
                  </a:moveTo>
                  <a:lnTo>
                    <a:pt x="966715" y="1063770"/>
                  </a:lnTo>
                  <a:lnTo>
                    <a:pt x="966715" y="193520"/>
                  </a:lnTo>
                  <a:lnTo>
                    <a:pt x="1111855" y="193520"/>
                  </a:lnTo>
                  <a:lnTo>
                    <a:pt x="1111855" y="1063770"/>
                  </a:lnTo>
                  <a:close/>
                  <a:moveTo>
                    <a:pt x="1402135" y="1063475"/>
                  </a:moveTo>
                  <a:lnTo>
                    <a:pt x="1256995" y="1063475"/>
                  </a:lnTo>
                  <a:lnTo>
                    <a:pt x="1256995" y="48380"/>
                  </a:lnTo>
                  <a:lnTo>
                    <a:pt x="1402135" y="48380"/>
                  </a:lnTo>
                  <a:lnTo>
                    <a:pt x="1402135" y="1063475"/>
                  </a:lnTo>
                  <a:close/>
                </a:path>
              </a:pathLst>
            </a:custGeom>
            <a:grpFill/>
            <a:ln w="2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20" name="Gráfico 15">
            <a:extLst>
              <a:ext uri="{FF2B5EF4-FFF2-40B4-BE49-F238E27FC236}">
                <a16:creationId xmlns:a16="http://schemas.microsoft.com/office/drawing/2014/main" id="{0BD1219B-76FE-4315-B66F-B35849A2F7C5}"/>
              </a:ext>
            </a:extLst>
          </p:cNvPr>
          <p:cNvGrpSpPr/>
          <p:nvPr/>
        </p:nvGrpSpPr>
        <p:grpSpPr>
          <a:xfrm>
            <a:off x="8666046" y="2949953"/>
            <a:ext cx="1493334" cy="1493334"/>
            <a:chOff x="7929446" y="2949953"/>
            <a:chExt cx="1493334" cy="1493334"/>
          </a:xfrm>
          <a:solidFill>
            <a:schemeClr val="tx1"/>
          </a:solidFill>
        </p:grpSpPr>
        <p:sp>
          <p:nvSpPr>
            <p:cNvPr id="21" name="Forma Livre: Forma 20">
              <a:extLst>
                <a:ext uri="{FF2B5EF4-FFF2-40B4-BE49-F238E27FC236}">
                  <a16:creationId xmlns:a16="http://schemas.microsoft.com/office/drawing/2014/main" id="{6902F07C-CDC0-4D59-8268-876D58CDEFF0}"/>
                </a:ext>
              </a:extLst>
            </p:cNvPr>
            <p:cNvSpPr/>
            <p:nvPr/>
          </p:nvSpPr>
          <p:spPr>
            <a:xfrm>
              <a:off x="7929446" y="2949953"/>
              <a:ext cx="508027" cy="972936"/>
            </a:xfrm>
            <a:custGeom>
              <a:avLst/>
              <a:gdLst>
                <a:gd name="connsiteX0" fmla="*/ 265781 w 508027"/>
                <a:gd name="connsiteY0" fmla="*/ 940453 h 972936"/>
                <a:gd name="connsiteX1" fmla="*/ 265781 w 508027"/>
                <a:gd name="connsiteY1" fmla="*/ 783615 h 972936"/>
                <a:gd name="connsiteX2" fmla="*/ 187362 w 508027"/>
                <a:gd name="connsiteY2" fmla="*/ 751132 h 972936"/>
                <a:gd name="connsiteX3" fmla="*/ 138781 w 508027"/>
                <a:gd name="connsiteY3" fmla="*/ 762309 h 972936"/>
                <a:gd name="connsiteX4" fmla="*/ 58367 w 508027"/>
                <a:gd name="connsiteY4" fmla="*/ 506018 h 972936"/>
                <a:gd name="connsiteX5" fmla="*/ 480521 w 508027"/>
                <a:gd name="connsiteY5" fmla="*/ 58322 h 972936"/>
                <a:gd name="connsiteX6" fmla="*/ 507979 w 508027"/>
                <a:gd name="connsiteY6" fmla="*/ 27503 h 972936"/>
                <a:gd name="connsiteX7" fmla="*/ 477161 w 508027"/>
                <a:gd name="connsiteY7" fmla="*/ 45 h 972936"/>
                <a:gd name="connsiteX8" fmla="*/ 0 w 508027"/>
                <a:gd name="connsiteY8" fmla="*/ 506018 h 972936"/>
                <a:gd name="connsiteX9" fmla="*/ 94723 w 508027"/>
                <a:gd name="connsiteY9" fmla="*/ 801057 h 972936"/>
                <a:gd name="connsiteX10" fmla="*/ 108942 w 508027"/>
                <a:gd name="connsiteY10" fmla="*/ 940453 h 972936"/>
                <a:gd name="connsiteX11" fmla="*/ 187362 w 508027"/>
                <a:gd name="connsiteY11" fmla="*/ 972936 h 972936"/>
                <a:gd name="connsiteX12" fmla="*/ 265781 w 508027"/>
                <a:gd name="connsiteY12" fmla="*/ 940453 h 972936"/>
                <a:gd name="connsiteX13" fmla="*/ 150208 w 508027"/>
                <a:gd name="connsiteY13" fmla="*/ 824892 h 972936"/>
                <a:gd name="connsiteX14" fmla="*/ 187362 w 508027"/>
                <a:gd name="connsiteY14" fmla="*/ 809524 h 972936"/>
                <a:gd name="connsiteX15" fmla="*/ 224504 w 508027"/>
                <a:gd name="connsiteY15" fmla="*/ 824892 h 972936"/>
                <a:gd name="connsiteX16" fmla="*/ 224504 w 508027"/>
                <a:gd name="connsiteY16" fmla="*/ 899177 h 972936"/>
                <a:gd name="connsiteX17" fmla="*/ 150208 w 508027"/>
                <a:gd name="connsiteY17" fmla="*/ 899177 h 972936"/>
                <a:gd name="connsiteX18" fmla="*/ 150208 w 508027"/>
                <a:gd name="connsiteY18" fmla="*/ 824892 h 972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08027" h="972936">
                  <a:moveTo>
                    <a:pt x="265781" y="940453"/>
                  </a:moveTo>
                  <a:cubicBezTo>
                    <a:pt x="309018" y="897217"/>
                    <a:pt x="309018" y="826852"/>
                    <a:pt x="265781" y="783615"/>
                  </a:cubicBezTo>
                  <a:cubicBezTo>
                    <a:pt x="244829" y="762674"/>
                    <a:pt x="216984" y="751132"/>
                    <a:pt x="187362" y="751132"/>
                  </a:cubicBezTo>
                  <a:cubicBezTo>
                    <a:pt x="170238" y="751132"/>
                    <a:pt x="153717" y="755006"/>
                    <a:pt x="138781" y="762309"/>
                  </a:cubicBezTo>
                  <a:cubicBezTo>
                    <a:pt x="86110" y="686954"/>
                    <a:pt x="58367" y="598771"/>
                    <a:pt x="58367" y="506018"/>
                  </a:cubicBezTo>
                  <a:cubicBezTo>
                    <a:pt x="58367" y="268641"/>
                    <a:pt x="243804" y="71994"/>
                    <a:pt x="480521" y="58322"/>
                  </a:cubicBezTo>
                  <a:cubicBezTo>
                    <a:pt x="496621" y="57388"/>
                    <a:pt x="508900" y="43590"/>
                    <a:pt x="507979" y="27503"/>
                  </a:cubicBezTo>
                  <a:cubicBezTo>
                    <a:pt x="507045" y="11405"/>
                    <a:pt x="493247" y="-843"/>
                    <a:pt x="477161" y="45"/>
                  </a:cubicBezTo>
                  <a:cubicBezTo>
                    <a:pt x="209590" y="15506"/>
                    <a:pt x="0" y="237754"/>
                    <a:pt x="0" y="506018"/>
                  </a:cubicBezTo>
                  <a:cubicBezTo>
                    <a:pt x="0" y="613049"/>
                    <a:pt x="32710" y="714709"/>
                    <a:pt x="94723" y="801057"/>
                  </a:cubicBezTo>
                  <a:cubicBezTo>
                    <a:pt x="66388" y="844078"/>
                    <a:pt x="71128" y="902642"/>
                    <a:pt x="108942" y="940453"/>
                  </a:cubicBezTo>
                  <a:cubicBezTo>
                    <a:pt x="129894" y="961395"/>
                    <a:pt x="157739" y="972936"/>
                    <a:pt x="187362" y="972936"/>
                  </a:cubicBezTo>
                  <a:cubicBezTo>
                    <a:pt x="216984" y="972936"/>
                    <a:pt x="244829" y="961395"/>
                    <a:pt x="265781" y="940453"/>
                  </a:cubicBezTo>
                  <a:close/>
                  <a:moveTo>
                    <a:pt x="150208" y="824892"/>
                  </a:moveTo>
                  <a:cubicBezTo>
                    <a:pt x="160451" y="814651"/>
                    <a:pt x="173906" y="809524"/>
                    <a:pt x="187362" y="809524"/>
                  </a:cubicBezTo>
                  <a:cubicBezTo>
                    <a:pt x="200806" y="809524"/>
                    <a:pt x="214261" y="814651"/>
                    <a:pt x="224504" y="824892"/>
                  </a:cubicBezTo>
                  <a:cubicBezTo>
                    <a:pt x="244989" y="845367"/>
                    <a:pt x="244989" y="878704"/>
                    <a:pt x="224504" y="899177"/>
                  </a:cubicBezTo>
                  <a:cubicBezTo>
                    <a:pt x="204019" y="919660"/>
                    <a:pt x="170693" y="919660"/>
                    <a:pt x="150208" y="899177"/>
                  </a:cubicBezTo>
                  <a:cubicBezTo>
                    <a:pt x="129735" y="878704"/>
                    <a:pt x="129735" y="845379"/>
                    <a:pt x="150208" y="824892"/>
                  </a:cubicBezTo>
                  <a:close/>
                </a:path>
              </a:pathLst>
            </a:custGeom>
            <a:grpFill/>
            <a:ln w="2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2" name="Forma Livre: Forma 21">
              <a:extLst>
                <a:ext uri="{FF2B5EF4-FFF2-40B4-BE49-F238E27FC236}">
                  <a16:creationId xmlns:a16="http://schemas.microsoft.com/office/drawing/2014/main" id="{07AE63B0-68DC-40DB-877E-C9DD962D72A0}"/>
                </a:ext>
              </a:extLst>
            </p:cNvPr>
            <p:cNvSpPr/>
            <p:nvPr/>
          </p:nvSpPr>
          <p:spPr>
            <a:xfrm>
              <a:off x="8093512" y="2989097"/>
              <a:ext cx="897133" cy="1454189"/>
            </a:xfrm>
            <a:custGeom>
              <a:avLst/>
              <a:gdLst>
                <a:gd name="connsiteX0" fmla="*/ 792726 w 897133"/>
                <a:gd name="connsiteY0" fmla="*/ 971971 h 1454189"/>
                <a:gd name="connsiteX1" fmla="*/ 741888 w 897133"/>
                <a:gd name="connsiteY1" fmla="*/ 985210 h 1454189"/>
                <a:gd name="connsiteX2" fmla="*/ 642290 w 897133"/>
                <a:gd name="connsiteY2" fmla="*/ 912144 h 1454189"/>
                <a:gd name="connsiteX3" fmla="*/ 567072 w 897133"/>
                <a:gd name="connsiteY3" fmla="*/ 944216 h 1454189"/>
                <a:gd name="connsiteX4" fmla="*/ 549584 w 897133"/>
                <a:gd name="connsiteY4" fmla="*/ 929633 h 1454189"/>
                <a:gd name="connsiteX5" fmla="*/ 726360 w 897133"/>
                <a:gd name="connsiteY5" fmla="*/ 798132 h 1454189"/>
                <a:gd name="connsiteX6" fmla="*/ 849578 w 897133"/>
                <a:gd name="connsiteY6" fmla="*/ 466874 h 1454189"/>
                <a:gd name="connsiteX7" fmla="*/ 754865 w 897133"/>
                <a:gd name="connsiteY7" fmla="*/ 171824 h 1454189"/>
                <a:gd name="connsiteX8" fmla="*/ 740637 w 897133"/>
                <a:gd name="connsiteY8" fmla="*/ 32428 h 1454189"/>
                <a:gd name="connsiteX9" fmla="*/ 583796 w 897133"/>
                <a:gd name="connsiteY9" fmla="*/ 32428 h 1454189"/>
                <a:gd name="connsiteX10" fmla="*/ 583796 w 897133"/>
                <a:gd name="connsiteY10" fmla="*/ 189267 h 1454189"/>
                <a:gd name="connsiteX11" fmla="*/ 662217 w 897133"/>
                <a:gd name="connsiteY11" fmla="*/ 221704 h 1454189"/>
                <a:gd name="connsiteX12" fmla="*/ 710762 w 897133"/>
                <a:gd name="connsiteY12" fmla="*/ 210527 h 1454189"/>
                <a:gd name="connsiteX13" fmla="*/ 791209 w 897133"/>
                <a:gd name="connsiteY13" fmla="*/ 466874 h 1454189"/>
                <a:gd name="connsiteX14" fmla="*/ 445814 w 897133"/>
                <a:gd name="connsiteY14" fmla="*/ 903453 h 1454189"/>
                <a:gd name="connsiteX15" fmla="*/ 445814 w 897133"/>
                <a:gd name="connsiteY15" fmla="*/ 746361 h 1454189"/>
                <a:gd name="connsiteX16" fmla="*/ 640616 w 897133"/>
                <a:gd name="connsiteY16" fmla="*/ 466874 h 1454189"/>
                <a:gd name="connsiteX17" fmla="*/ 342751 w 897133"/>
                <a:gd name="connsiteY17" fmla="*/ 169021 h 1454189"/>
                <a:gd name="connsiteX18" fmla="*/ 44897 w 897133"/>
                <a:gd name="connsiteY18" fmla="*/ 466874 h 1454189"/>
                <a:gd name="connsiteX19" fmla="*/ 104084 w 897133"/>
                <a:gd name="connsiteY19" fmla="*/ 645100 h 1454189"/>
                <a:gd name="connsiteX20" fmla="*/ 236998 w 897133"/>
                <a:gd name="connsiteY20" fmla="*/ 745326 h 1454189"/>
                <a:gd name="connsiteX21" fmla="*/ 236998 w 897133"/>
                <a:gd name="connsiteY21" fmla="*/ 1174612 h 1454189"/>
                <a:gd name="connsiteX22" fmla="*/ 200336 w 897133"/>
                <a:gd name="connsiteY22" fmla="*/ 1114465 h 1454189"/>
                <a:gd name="connsiteX23" fmla="*/ 53931 w 897133"/>
                <a:gd name="connsiteY23" fmla="*/ 1077085 h 1454189"/>
                <a:gd name="connsiteX24" fmla="*/ 10751 w 897133"/>
                <a:gd name="connsiteY24" fmla="*/ 1218018 h 1454189"/>
                <a:gd name="connsiteX25" fmla="*/ 119613 w 897133"/>
                <a:gd name="connsiteY25" fmla="*/ 1437944 h 1454189"/>
                <a:gd name="connsiteX26" fmla="*/ 145794 w 897133"/>
                <a:gd name="connsiteY26" fmla="*/ 1454190 h 1454189"/>
                <a:gd name="connsiteX27" fmla="*/ 158715 w 897133"/>
                <a:gd name="connsiteY27" fmla="*/ 1451159 h 1454189"/>
                <a:gd name="connsiteX28" fmla="*/ 171931 w 897133"/>
                <a:gd name="connsiteY28" fmla="*/ 1412058 h 1454189"/>
                <a:gd name="connsiteX29" fmla="*/ 63183 w 897133"/>
                <a:gd name="connsiteY29" fmla="*/ 1192384 h 1454189"/>
                <a:gd name="connsiteX30" fmla="*/ 83121 w 897133"/>
                <a:gd name="connsiteY30" fmla="*/ 1127637 h 1454189"/>
                <a:gd name="connsiteX31" fmla="*/ 150502 w 897133"/>
                <a:gd name="connsiteY31" fmla="*/ 1144842 h 1454189"/>
                <a:gd name="connsiteX32" fmla="*/ 241260 w 897133"/>
                <a:gd name="connsiteY32" fmla="*/ 1293761 h 1454189"/>
                <a:gd name="connsiteX33" fmla="*/ 274072 w 897133"/>
                <a:gd name="connsiteY33" fmla="*/ 1306670 h 1454189"/>
                <a:gd name="connsiteX34" fmla="*/ 295367 w 897133"/>
                <a:gd name="connsiteY34" fmla="*/ 1278563 h 1454189"/>
                <a:gd name="connsiteX35" fmla="*/ 295367 w 897133"/>
                <a:gd name="connsiteY35" fmla="*/ 608960 h 1454189"/>
                <a:gd name="connsiteX36" fmla="*/ 341406 w 897133"/>
                <a:gd name="connsiteY36" fmla="*/ 562932 h 1454189"/>
                <a:gd name="connsiteX37" fmla="*/ 387446 w 897133"/>
                <a:gd name="connsiteY37" fmla="*/ 608960 h 1454189"/>
                <a:gd name="connsiteX38" fmla="*/ 387446 w 897133"/>
                <a:gd name="connsiteY38" fmla="*/ 724396 h 1454189"/>
                <a:gd name="connsiteX39" fmla="*/ 387446 w 897133"/>
                <a:gd name="connsiteY39" fmla="*/ 725023 h 1454189"/>
                <a:gd name="connsiteX40" fmla="*/ 387446 w 897133"/>
                <a:gd name="connsiteY40" fmla="*/ 1163229 h 1454189"/>
                <a:gd name="connsiteX41" fmla="*/ 416624 w 897133"/>
                <a:gd name="connsiteY41" fmla="*/ 1192407 h 1454189"/>
                <a:gd name="connsiteX42" fmla="*/ 445814 w 897133"/>
                <a:gd name="connsiteY42" fmla="*/ 1163229 h 1454189"/>
                <a:gd name="connsiteX43" fmla="*/ 445814 w 897133"/>
                <a:gd name="connsiteY43" fmla="*/ 1016552 h 1454189"/>
                <a:gd name="connsiteX44" fmla="*/ 491842 w 897133"/>
                <a:gd name="connsiteY44" fmla="*/ 970513 h 1454189"/>
                <a:gd name="connsiteX45" fmla="*/ 537882 w 897133"/>
                <a:gd name="connsiteY45" fmla="*/ 1016552 h 1454189"/>
                <a:gd name="connsiteX46" fmla="*/ 537882 w 897133"/>
                <a:gd name="connsiteY46" fmla="*/ 1173848 h 1454189"/>
                <a:gd name="connsiteX47" fmla="*/ 567060 w 897133"/>
                <a:gd name="connsiteY47" fmla="*/ 1203038 h 1454189"/>
                <a:gd name="connsiteX48" fmla="*/ 596250 w 897133"/>
                <a:gd name="connsiteY48" fmla="*/ 1173848 h 1454189"/>
                <a:gd name="connsiteX49" fmla="*/ 596250 w 897133"/>
                <a:gd name="connsiteY49" fmla="*/ 1016552 h 1454189"/>
                <a:gd name="connsiteX50" fmla="*/ 642290 w 897133"/>
                <a:gd name="connsiteY50" fmla="*/ 970513 h 1454189"/>
                <a:gd name="connsiteX51" fmla="*/ 688318 w 897133"/>
                <a:gd name="connsiteY51" fmla="*/ 1016552 h 1454189"/>
                <a:gd name="connsiteX52" fmla="*/ 688318 w 897133"/>
                <a:gd name="connsiteY52" fmla="*/ 1175820 h 1454189"/>
                <a:gd name="connsiteX53" fmla="*/ 717508 w 897133"/>
                <a:gd name="connsiteY53" fmla="*/ 1205007 h 1454189"/>
                <a:gd name="connsiteX54" fmla="*/ 746686 w 897133"/>
                <a:gd name="connsiteY54" fmla="*/ 1175820 h 1454189"/>
                <a:gd name="connsiteX55" fmla="*/ 746686 w 897133"/>
                <a:gd name="connsiteY55" fmla="*/ 1076379 h 1454189"/>
                <a:gd name="connsiteX56" fmla="*/ 792726 w 897133"/>
                <a:gd name="connsiteY56" fmla="*/ 1030339 h 1454189"/>
                <a:gd name="connsiteX57" fmla="*/ 838765 w 897133"/>
                <a:gd name="connsiteY57" fmla="*/ 1076379 h 1454189"/>
                <a:gd name="connsiteX58" fmla="*/ 838765 w 897133"/>
                <a:gd name="connsiteY58" fmla="*/ 1424988 h 1454189"/>
                <a:gd name="connsiteX59" fmla="*/ 867944 w 897133"/>
                <a:gd name="connsiteY59" fmla="*/ 1454178 h 1454189"/>
                <a:gd name="connsiteX60" fmla="*/ 897134 w 897133"/>
                <a:gd name="connsiteY60" fmla="*/ 1424988 h 1454189"/>
                <a:gd name="connsiteX61" fmla="*/ 897134 w 897133"/>
                <a:gd name="connsiteY61" fmla="*/ 1076379 h 1454189"/>
                <a:gd name="connsiteX62" fmla="*/ 792726 w 897133"/>
                <a:gd name="connsiteY62" fmla="*/ 971971 h 1454189"/>
                <a:gd name="connsiteX63" fmla="*/ 625073 w 897133"/>
                <a:gd name="connsiteY63" fmla="*/ 148001 h 1454189"/>
                <a:gd name="connsiteX64" fmla="*/ 625073 w 897133"/>
                <a:gd name="connsiteY64" fmla="*/ 73706 h 1454189"/>
                <a:gd name="connsiteX65" fmla="*/ 662217 w 897133"/>
                <a:gd name="connsiteY65" fmla="*/ 58348 h 1454189"/>
                <a:gd name="connsiteX66" fmla="*/ 699369 w 897133"/>
                <a:gd name="connsiteY66" fmla="*/ 73706 h 1454189"/>
                <a:gd name="connsiteX67" fmla="*/ 699369 w 897133"/>
                <a:gd name="connsiteY67" fmla="*/ 148001 h 1454189"/>
                <a:gd name="connsiteX68" fmla="*/ 625073 w 897133"/>
                <a:gd name="connsiteY68" fmla="*/ 148001 h 1454189"/>
                <a:gd name="connsiteX69" fmla="*/ 103264 w 897133"/>
                <a:gd name="connsiteY69" fmla="*/ 466874 h 1454189"/>
                <a:gd name="connsiteX70" fmla="*/ 342763 w 897133"/>
                <a:gd name="connsiteY70" fmla="*/ 227378 h 1454189"/>
                <a:gd name="connsiteX71" fmla="*/ 582247 w 897133"/>
                <a:gd name="connsiteY71" fmla="*/ 466874 h 1454189"/>
                <a:gd name="connsiteX72" fmla="*/ 445814 w 897133"/>
                <a:gd name="connsiteY72" fmla="*/ 683096 h 1454189"/>
                <a:gd name="connsiteX73" fmla="*/ 445814 w 897133"/>
                <a:gd name="connsiteY73" fmla="*/ 608960 h 1454189"/>
                <a:gd name="connsiteX74" fmla="*/ 435242 w 897133"/>
                <a:gd name="connsiteY74" fmla="*/ 563238 h 1454189"/>
                <a:gd name="connsiteX75" fmla="*/ 476428 w 897133"/>
                <a:gd name="connsiteY75" fmla="*/ 466874 h 1454189"/>
                <a:gd name="connsiteX76" fmla="*/ 342763 w 897133"/>
                <a:gd name="connsiteY76" fmla="*/ 333198 h 1454189"/>
                <a:gd name="connsiteX77" fmla="*/ 209086 w 897133"/>
                <a:gd name="connsiteY77" fmla="*/ 466874 h 1454189"/>
                <a:gd name="connsiteX78" fmla="*/ 248461 w 897133"/>
                <a:gd name="connsiteY78" fmla="*/ 561508 h 1454189"/>
                <a:gd name="connsiteX79" fmla="*/ 236998 w 897133"/>
                <a:gd name="connsiteY79" fmla="*/ 608960 h 1454189"/>
                <a:gd name="connsiteX80" fmla="*/ 236998 w 897133"/>
                <a:gd name="connsiteY80" fmla="*/ 681865 h 1454189"/>
                <a:gd name="connsiteX81" fmla="*/ 103264 w 897133"/>
                <a:gd name="connsiteY81" fmla="*/ 466874 h 1454189"/>
                <a:gd name="connsiteX82" fmla="*/ 288449 w 897133"/>
                <a:gd name="connsiteY82" fmla="*/ 519033 h 1454189"/>
                <a:gd name="connsiteX83" fmla="*/ 267451 w 897133"/>
                <a:gd name="connsiteY83" fmla="*/ 466874 h 1454189"/>
                <a:gd name="connsiteX84" fmla="*/ 342751 w 897133"/>
                <a:gd name="connsiteY84" fmla="*/ 391566 h 1454189"/>
                <a:gd name="connsiteX85" fmla="*/ 418059 w 897133"/>
                <a:gd name="connsiteY85" fmla="*/ 466874 h 1454189"/>
                <a:gd name="connsiteX86" fmla="*/ 396024 w 897133"/>
                <a:gd name="connsiteY86" fmla="*/ 520036 h 1454189"/>
                <a:gd name="connsiteX87" fmla="*/ 341406 w 897133"/>
                <a:gd name="connsiteY87" fmla="*/ 504563 h 1454189"/>
                <a:gd name="connsiteX88" fmla="*/ 288449 w 897133"/>
                <a:gd name="connsiteY88" fmla="*/ 519033 h 1454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897133" h="1454189">
                  <a:moveTo>
                    <a:pt x="792726" y="971971"/>
                  </a:moveTo>
                  <a:cubicBezTo>
                    <a:pt x="774281" y="971971"/>
                    <a:pt x="756938" y="976778"/>
                    <a:pt x="741888" y="985210"/>
                  </a:cubicBezTo>
                  <a:cubicBezTo>
                    <a:pt x="728547" y="942907"/>
                    <a:pt x="688945" y="912144"/>
                    <a:pt x="642290" y="912144"/>
                  </a:cubicBezTo>
                  <a:cubicBezTo>
                    <a:pt x="612770" y="912144"/>
                    <a:pt x="586074" y="924462"/>
                    <a:pt x="567072" y="944216"/>
                  </a:cubicBezTo>
                  <a:cubicBezTo>
                    <a:pt x="561796" y="938747"/>
                    <a:pt x="555927" y="933862"/>
                    <a:pt x="549584" y="929633"/>
                  </a:cubicBezTo>
                  <a:cubicBezTo>
                    <a:pt x="616848" y="899521"/>
                    <a:pt x="677380" y="854791"/>
                    <a:pt x="726360" y="798132"/>
                  </a:cubicBezTo>
                  <a:cubicBezTo>
                    <a:pt x="805816" y="706190"/>
                    <a:pt x="849578" y="588543"/>
                    <a:pt x="849578" y="466874"/>
                  </a:cubicBezTo>
                  <a:cubicBezTo>
                    <a:pt x="849578" y="359903"/>
                    <a:pt x="816867" y="258184"/>
                    <a:pt x="754865" y="171824"/>
                  </a:cubicBezTo>
                  <a:cubicBezTo>
                    <a:pt x="783200" y="128803"/>
                    <a:pt x="778460" y="70253"/>
                    <a:pt x="740637" y="32428"/>
                  </a:cubicBezTo>
                  <a:cubicBezTo>
                    <a:pt x="697397" y="-10809"/>
                    <a:pt x="627045" y="-10809"/>
                    <a:pt x="583796" y="32428"/>
                  </a:cubicBezTo>
                  <a:cubicBezTo>
                    <a:pt x="540559" y="75665"/>
                    <a:pt x="540559" y="146030"/>
                    <a:pt x="583796" y="189267"/>
                  </a:cubicBezTo>
                  <a:cubicBezTo>
                    <a:pt x="605420" y="210892"/>
                    <a:pt x="633814" y="221704"/>
                    <a:pt x="662217" y="221704"/>
                  </a:cubicBezTo>
                  <a:cubicBezTo>
                    <a:pt x="678862" y="221704"/>
                    <a:pt x="695484" y="217955"/>
                    <a:pt x="710762" y="210527"/>
                  </a:cubicBezTo>
                  <a:cubicBezTo>
                    <a:pt x="763457" y="285904"/>
                    <a:pt x="791209" y="374156"/>
                    <a:pt x="791209" y="466874"/>
                  </a:cubicBezTo>
                  <a:cubicBezTo>
                    <a:pt x="791209" y="677991"/>
                    <a:pt x="647896" y="856445"/>
                    <a:pt x="445814" y="903453"/>
                  </a:cubicBezTo>
                  <a:lnTo>
                    <a:pt x="445814" y="746361"/>
                  </a:lnTo>
                  <a:cubicBezTo>
                    <a:pt x="561545" y="703638"/>
                    <a:pt x="640616" y="591766"/>
                    <a:pt x="640616" y="466874"/>
                  </a:cubicBezTo>
                  <a:cubicBezTo>
                    <a:pt x="640616" y="302643"/>
                    <a:pt x="506994" y="169021"/>
                    <a:pt x="342751" y="169021"/>
                  </a:cubicBezTo>
                  <a:cubicBezTo>
                    <a:pt x="178516" y="169021"/>
                    <a:pt x="44897" y="302631"/>
                    <a:pt x="44897" y="466874"/>
                  </a:cubicBezTo>
                  <a:cubicBezTo>
                    <a:pt x="44897" y="531691"/>
                    <a:pt x="65370" y="593329"/>
                    <a:pt x="104084" y="645100"/>
                  </a:cubicBezTo>
                  <a:cubicBezTo>
                    <a:pt x="137855" y="690250"/>
                    <a:pt x="184577" y="725320"/>
                    <a:pt x="236998" y="745326"/>
                  </a:cubicBezTo>
                  <a:lnTo>
                    <a:pt x="236998" y="1174612"/>
                  </a:lnTo>
                  <a:lnTo>
                    <a:pt x="200336" y="1114465"/>
                  </a:lnTo>
                  <a:cubicBezTo>
                    <a:pt x="169527" y="1063893"/>
                    <a:pt x="105212" y="1047487"/>
                    <a:pt x="53931" y="1077085"/>
                  </a:cubicBezTo>
                  <a:cubicBezTo>
                    <a:pt x="5157" y="1105248"/>
                    <a:pt x="-13870" y="1167047"/>
                    <a:pt x="10751" y="1218018"/>
                  </a:cubicBezTo>
                  <a:lnTo>
                    <a:pt x="119613" y="1437944"/>
                  </a:lnTo>
                  <a:cubicBezTo>
                    <a:pt x="124706" y="1448231"/>
                    <a:pt x="135052" y="1454190"/>
                    <a:pt x="145794" y="1454190"/>
                  </a:cubicBezTo>
                  <a:cubicBezTo>
                    <a:pt x="150146" y="1454190"/>
                    <a:pt x="154556" y="1453221"/>
                    <a:pt x="158715" y="1451159"/>
                  </a:cubicBezTo>
                  <a:cubicBezTo>
                    <a:pt x="173161" y="1444005"/>
                    <a:pt x="179073" y="1426493"/>
                    <a:pt x="171931" y="1412058"/>
                  </a:cubicBezTo>
                  <a:lnTo>
                    <a:pt x="63183" y="1192384"/>
                  </a:lnTo>
                  <a:cubicBezTo>
                    <a:pt x="51915" y="1169039"/>
                    <a:pt x="60665" y="1140601"/>
                    <a:pt x="83121" y="1127637"/>
                  </a:cubicBezTo>
                  <a:cubicBezTo>
                    <a:pt x="106329" y="1114238"/>
                    <a:pt x="136554" y="1121952"/>
                    <a:pt x="150502" y="1144842"/>
                  </a:cubicBezTo>
                  <a:lnTo>
                    <a:pt x="241260" y="1293761"/>
                  </a:lnTo>
                  <a:cubicBezTo>
                    <a:pt x="248073" y="1304926"/>
                    <a:pt x="261481" y="1310203"/>
                    <a:pt x="274072" y="1306670"/>
                  </a:cubicBezTo>
                  <a:cubicBezTo>
                    <a:pt x="286661" y="1303138"/>
                    <a:pt x="295367" y="1291653"/>
                    <a:pt x="295367" y="1278563"/>
                  </a:cubicBezTo>
                  <a:lnTo>
                    <a:pt x="295367" y="608960"/>
                  </a:lnTo>
                  <a:cubicBezTo>
                    <a:pt x="295367" y="583576"/>
                    <a:pt x="316023" y="562932"/>
                    <a:pt x="341406" y="562932"/>
                  </a:cubicBezTo>
                  <a:cubicBezTo>
                    <a:pt x="366790" y="562932"/>
                    <a:pt x="387446" y="583576"/>
                    <a:pt x="387446" y="608960"/>
                  </a:cubicBezTo>
                  <a:lnTo>
                    <a:pt x="387446" y="724396"/>
                  </a:lnTo>
                  <a:cubicBezTo>
                    <a:pt x="387434" y="724600"/>
                    <a:pt x="387446" y="724807"/>
                    <a:pt x="387446" y="725023"/>
                  </a:cubicBezTo>
                  <a:lnTo>
                    <a:pt x="387446" y="1163229"/>
                  </a:lnTo>
                  <a:cubicBezTo>
                    <a:pt x="387446" y="1179352"/>
                    <a:pt x="400501" y="1192407"/>
                    <a:pt x="416624" y="1192407"/>
                  </a:cubicBezTo>
                  <a:cubicBezTo>
                    <a:pt x="432745" y="1192407"/>
                    <a:pt x="445814" y="1179352"/>
                    <a:pt x="445814" y="1163229"/>
                  </a:cubicBezTo>
                  <a:lnTo>
                    <a:pt x="445814" y="1016552"/>
                  </a:lnTo>
                  <a:cubicBezTo>
                    <a:pt x="445814" y="991169"/>
                    <a:pt x="466459" y="970513"/>
                    <a:pt x="491842" y="970513"/>
                  </a:cubicBezTo>
                  <a:cubicBezTo>
                    <a:pt x="517226" y="970513"/>
                    <a:pt x="537882" y="991169"/>
                    <a:pt x="537882" y="1016552"/>
                  </a:cubicBezTo>
                  <a:lnTo>
                    <a:pt x="537882" y="1173848"/>
                  </a:lnTo>
                  <a:cubicBezTo>
                    <a:pt x="537882" y="1189969"/>
                    <a:pt x="550949" y="1203038"/>
                    <a:pt x="567060" y="1203038"/>
                  </a:cubicBezTo>
                  <a:cubicBezTo>
                    <a:pt x="583181" y="1203038"/>
                    <a:pt x="596250" y="1189969"/>
                    <a:pt x="596250" y="1173848"/>
                  </a:cubicBezTo>
                  <a:lnTo>
                    <a:pt x="596250" y="1016552"/>
                  </a:lnTo>
                  <a:cubicBezTo>
                    <a:pt x="596250" y="991169"/>
                    <a:pt x="616906" y="970513"/>
                    <a:pt x="642290" y="970513"/>
                  </a:cubicBezTo>
                  <a:cubicBezTo>
                    <a:pt x="667674" y="970513"/>
                    <a:pt x="688318" y="991169"/>
                    <a:pt x="688318" y="1016552"/>
                  </a:cubicBezTo>
                  <a:lnTo>
                    <a:pt x="688318" y="1175820"/>
                  </a:lnTo>
                  <a:cubicBezTo>
                    <a:pt x="688318" y="1191940"/>
                    <a:pt x="701387" y="1205007"/>
                    <a:pt x="717508" y="1205007"/>
                  </a:cubicBezTo>
                  <a:cubicBezTo>
                    <a:pt x="733628" y="1205007"/>
                    <a:pt x="746686" y="1191940"/>
                    <a:pt x="746686" y="1175820"/>
                  </a:cubicBezTo>
                  <a:lnTo>
                    <a:pt x="746686" y="1076379"/>
                  </a:lnTo>
                  <a:cubicBezTo>
                    <a:pt x="746686" y="1050995"/>
                    <a:pt x="767342" y="1030339"/>
                    <a:pt x="792726" y="1030339"/>
                  </a:cubicBezTo>
                  <a:cubicBezTo>
                    <a:pt x="818110" y="1030339"/>
                    <a:pt x="838765" y="1050995"/>
                    <a:pt x="838765" y="1076379"/>
                  </a:cubicBezTo>
                  <a:lnTo>
                    <a:pt x="838765" y="1424988"/>
                  </a:lnTo>
                  <a:cubicBezTo>
                    <a:pt x="838765" y="1441111"/>
                    <a:pt x="851823" y="1454178"/>
                    <a:pt x="867944" y="1454178"/>
                  </a:cubicBezTo>
                  <a:cubicBezTo>
                    <a:pt x="884064" y="1454178"/>
                    <a:pt x="897134" y="1441111"/>
                    <a:pt x="897134" y="1424988"/>
                  </a:cubicBezTo>
                  <a:lnTo>
                    <a:pt x="897134" y="1076379"/>
                  </a:lnTo>
                  <a:cubicBezTo>
                    <a:pt x="897134" y="1018810"/>
                    <a:pt x="850295" y="971971"/>
                    <a:pt x="792726" y="971971"/>
                  </a:cubicBezTo>
                  <a:close/>
                  <a:moveTo>
                    <a:pt x="625073" y="148001"/>
                  </a:moveTo>
                  <a:cubicBezTo>
                    <a:pt x="604589" y="127516"/>
                    <a:pt x="604589" y="94191"/>
                    <a:pt x="625073" y="73706"/>
                  </a:cubicBezTo>
                  <a:cubicBezTo>
                    <a:pt x="635316" y="63463"/>
                    <a:pt x="648762" y="58348"/>
                    <a:pt x="662217" y="58348"/>
                  </a:cubicBezTo>
                  <a:cubicBezTo>
                    <a:pt x="675671" y="58348"/>
                    <a:pt x="689126" y="63463"/>
                    <a:pt x="699369" y="73706"/>
                  </a:cubicBezTo>
                  <a:cubicBezTo>
                    <a:pt x="719844" y="94191"/>
                    <a:pt x="719844" y="127516"/>
                    <a:pt x="699369" y="148001"/>
                  </a:cubicBezTo>
                  <a:cubicBezTo>
                    <a:pt x="678885" y="168475"/>
                    <a:pt x="645548" y="168475"/>
                    <a:pt x="625073" y="148001"/>
                  </a:cubicBezTo>
                  <a:close/>
                  <a:moveTo>
                    <a:pt x="103264" y="466874"/>
                  </a:moveTo>
                  <a:cubicBezTo>
                    <a:pt x="103264" y="334816"/>
                    <a:pt x="210702" y="227378"/>
                    <a:pt x="342763" y="227378"/>
                  </a:cubicBezTo>
                  <a:cubicBezTo>
                    <a:pt x="474809" y="227378"/>
                    <a:pt x="582247" y="334816"/>
                    <a:pt x="582247" y="466874"/>
                  </a:cubicBezTo>
                  <a:cubicBezTo>
                    <a:pt x="582247" y="559866"/>
                    <a:pt x="527752" y="643893"/>
                    <a:pt x="445814" y="683096"/>
                  </a:cubicBezTo>
                  <a:lnTo>
                    <a:pt x="445814" y="608960"/>
                  </a:lnTo>
                  <a:cubicBezTo>
                    <a:pt x="445814" y="592577"/>
                    <a:pt x="442008" y="577060"/>
                    <a:pt x="435242" y="563238"/>
                  </a:cubicBezTo>
                  <a:cubicBezTo>
                    <a:pt x="461127" y="538289"/>
                    <a:pt x="476428" y="503505"/>
                    <a:pt x="476428" y="466874"/>
                  </a:cubicBezTo>
                  <a:cubicBezTo>
                    <a:pt x="476428" y="393161"/>
                    <a:pt x="416464" y="333198"/>
                    <a:pt x="342763" y="333198"/>
                  </a:cubicBezTo>
                  <a:cubicBezTo>
                    <a:pt x="269047" y="333198"/>
                    <a:pt x="209086" y="393161"/>
                    <a:pt x="209086" y="466874"/>
                  </a:cubicBezTo>
                  <a:cubicBezTo>
                    <a:pt x="209086" y="502434"/>
                    <a:pt x="223564" y="536600"/>
                    <a:pt x="248461" y="561508"/>
                  </a:cubicBezTo>
                  <a:cubicBezTo>
                    <a:pt x="241158" y="575748"/>
                    <a:pt x="236998" y="591883"/>
                    <a:pt x="236998" y="608960"/>
                  </a:cubicBezTo>
                  <a:lnTo>
                    <a:pt x="236998" y="681865"/>
                  </a:lnTo>
                  <a:cubicBezTo>
                    <a:pt x="155731" y="642149"/>
                    <a:pt x="103264" y="559788"/>
                    <a:pt x="103264" y="466874"/>
                  </a:cubicBezTo>
                  <a:close/>
                  <a:moveTo>
                    <a:pt x="288449" y="519033"/>
                  </a:moveTo>
                  <a:cubicBezTo>
                    <a:pt x="274994" y="505112"/>
                    <a:pt x="267451" y="486664"/>
                    <a:pt x="267451" y="466874"/>
                  </a:cubicBezTo>
                  <a:cubicBezTo>
                    <a:pt x="267451" y="425347"/>
                    <a:pt x="301232" y="391566"/>
                    <a:pt x="342751" y="391566"/>
                  </a:cubicBezTo>
                  <a:cubicBezTo>
                    <a:pt x="384279" y="391566"/>
                    <a:pt x="418059" y="425347"/>
                    <a:pt x="418059" y="466874"/>
                  </a:cubicBezTo>
                  <a:cubicBezTo>
                    <a:pt x="418059" y="486950"/>
                    <a:pt x="409901" y="506068"/>
                    <a:pt x="396024" y="520036"/>
                  </a:cubicBezTo>
                  <a:cubicBezTo>
                    <a:pt x="380119" y="510225"/>
                    <a:pt x="361412" y="504563"/>
                    <a:pt x="341406" y="504563"/>
                  </a:cubicBezTo>
                  <a:cubicBezTo>
                    <a:pt x="322084" y="504563"/>
                    <a:pt x="303991" y="509851"/>
                    <a:pt x="288449" y="519033"/>
                  </a:cubicBezTo>
                  <a:close/>
                </a:path>
              </a:pathLst>
            </a:custGeom>
            <a:grpFill/>
            <a:ln w="2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3" name="Forma Livre: Forma 22">
              <a:extLst>
                <a:ext uri="{FF2B5EF4-FFF2-40B4-BE49-F238E27FC236}">
                  <a16:creationId xmlns:a16="http://schemas.microsoft.com/office/drawing/2014/main" id="{C9DED27C-DF63-46C0-B37E-5F2B6E808FB7}"/>
                </a:ext>
              </a:extLst>
            </p:cNvPr>
            <p:cNvSpPr/>
            <p:nvPr/>
          </p:nvSpPr>
          <p:spPr>
            <a:xfrm>
              <a:off x="8510431" y="2960355"/>
              <a:ext cx="58368" cy="58367"/>
            </a:xfrm>
            <a:custGeom>
              <a:avLst/>
              <a:gdLst>
                <a:gd name="connsiteX0" fmla="*/ 29178 w 58368"/>
                <a:gd name="connsiteY0" fmla="*/ 58367 h 58367"/>
                <a:gd name="connsiteX1" fmla="*/ 49811 w 58368"/>
                <a:gd name="connsiteY1" fmla="*/ 49811 h 58367"/>
                <a:gd name="connsiteX2" fmla="*/ 58368 w 58368"/>
                <a:gd name="connsiteY2" fmla="*/ 29178 h 58367"/>
                <a:gd name="connsiteX3" fmla="*/ 49811 w 58368"/>
                <a:gd name="connsiteY3" fmla="*/ 8545 h 58367"/>
                <a:gd name="connsiteX4" fmla="*/ 29178 w 58368"/>
                <a:gd name="connsiteY4" fmla="*/ 0 h 58367"/>
                <a:gd name="connsiteX5" fmla="*/ 8557 w 58368"/>
                <a:gd name="connsiteY5" fmla="*/ 8545 h 58367"/>
                <a:gd name="connsiteX6" fmla="*/ 0 w 58368"/>
                <a:gd name="connsiteY6" fmla="*/ 29178 h 58367"/>
                <a:gd name="connsiteX7" fmla="*/ 8557 w 58368"/>
                <a:gd name="connsiteY7" fmla="*/ 49811 h 58367"/>
                <a:gd name="connsiteX8" fmla="*/ 29178 w 58368"/>
                <a:gd name="connsiteY8" fmla="*/ 58367 h 58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368" h="58367">
                  <a:moveTo>
                    <a:pt x="29178" y="58367"/>
                  </a:moveTo>
                  <a:cubicBezTo>
                    <a:pt x="36858" y="58367"/>
                    <a:pt x="44389" y="55246"/>
                    <a:pt x="49811" y="49811"/>
                  </a:cubicBezTo>
                  <a:cubicBezTo>
                    <a:pt x="55247" y="44388"/>
                    <a:pt x="58368" y="36857"/>
                    <a:pt x="58368" y="29178"/>
                  </a:cubicBezTo>
                  <a:cubicBezTo>
                    <a:pt x="58368" y="21510"/>
                    <a:pt x="55247" y="13980"/>
                    <a:pt x="49811" y="8545"/>
                  </a:cubicBezTo>
                  <a:cubicBezTo>
                    <a:pt x="44389" y="3122"/>
                    <a:pt x="36858" y="0"/>
                    <a:pt x="29178" y="0"/>
                  </a:cubicBezTo>
                  <a:cubicBezTo>
                    <a:pt x="21510" y="0"/>
                    <a:pt x="13980" y="3122"/>
                    <a:pt x="8557" y="8545"/>
                  </a:cubicBezTo>
                  <a:cubicBezTo>
                    <a:pt x="3124" y="13980"/>
                    <a:pt x="0" y="21510"/>
                    <a:pt x="0" y="29178"/>
                  </a:cubicBezTo>
                  <a:cubicBezTo>
                    <a:pt x="0" y="36857"/>
                    <a:pt x="3124" y="44388"/>
                    <a:pt x="8557" y="49811"/>
                  </a:cubicBezTo>
                  <a:cubicBezTo>
                    <a:pt x="13980" y="55246"/>
                    <a:pt x="21510" y="58367"/>
                    <a:pt x="29178" y="58367"/>
                  </a:cubicBezTo>
                  <a:close/>
                </a:path>
              </a:pathLst>
            </a:custGeom>
            <a:grpFill/>
            <a:ln w="2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131346272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Padrão do plano de fundo&#10;&#10;Descrição gerada automaticamente">
            <a:extLst>
              <a:ext uri="{FF2B5EF4-FFF2-40B4-BE49-F238E27FC236}">
                <a16:creationId xmlns:a16="http://schemas.microsoft.com/office/drawing/2014/main" id="{A87AE260-E562-43CF-AC64-B5D712A2F03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37E59C01-9965-4791-B3DC-4384432108BA}"/>
              </a:ext>
            </a:extLst>
          </p:cNvPr>
          <p:cNvSpPr/>
          <p:nvPr/>
        </p:nvSpPr>
        <p:spPr>
          <a:xfrm>
            <a:off x="1" y="6776341"/>
            <a:ext cx="12192000" cy="816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3693ED0F-2E1E-465F-B4E2-8C8184115535}"/>
              </a:ext>
            </a:extLst>
          </p:cNvPr>
          <p:cNvSpPr/>
          <p:nvPr/>
        </p:nvSpPr>
        <p:spPr>
          <a:xfrm>
            <a:off x="2819578" y="5951507"/>
            <a:ext cx="7632848" cy="612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1025525" algn="l"/>
              </a:tabLst>
            </a:pPr>
            <a:r>
              <a:rPr lang="pt-BR" sz="1200" dirty="0">
                <a:latin typeface="Calibri Light"/>
                <a:ea typeface="Calibri Light"/>
                <a:cs typeface="Times New Roman"/>
              </a:rPr>
              <a:t>AUDY, J. A inovação, o desenvolvimento e o papel da Universidade. </a:t>
            </a:r>
            <a:r>
              <a:rPr lang="pt-BR" sz="1200" b="1" dirty="0">
                <a:latin typeface="Calibri Light"/>
                <a:ea typeface="Calibri Light"/>
                <a:cs typeface="Times New Roman"/>
              </a:rPr>
              <a:t>Estudos Avançados 31 (90), 2017. </a:t>
            </a:r>
            <a:r>
              <a:rPr lang="pt-BR" sz="1200" dirty="0">
                <a:latin typeface="Calibri Light"/>
                <a:ea typeface="Calibri Light"/>
                <a:cs typeface="Times New Roman"/>
              </a:rPr>
              <a:t>Disponível em</a:t>
            </a:r>
            <a:r>
              <a:rPr lang="pt-BR" sz="1200" b="1" dirty="0">
                <a:latin typeface="Calibri Light"/>
                <a:ea typeface="Calibri Light"/>
                <a:cs typeface="Times New Roman"/>
              </a:rPr>
              <a:t> : https://www.scielo.br/pdf/ea/v31n90/0103-4014-ea-31-90-0075.pdf.</a:t>
            </a:r>
            <a:endParaRPr lang="pt-BR" sz="1200" dirty="0">
              <a:effectLst/>
              <a:latin typeface="Calibri Light"/>
              <a:ea typeface="Calibri Light"/>
              <a:cs typeface="Times New Roman"/>
            </a:endParaRP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39F3F581-62E3-4047-9C88-5B07BE7EADF0}"/>
              </a:ext>
            </a:extLst>
          </p:cNvPr>
          <p:cNvSpPr/>
          <p:nvPr/>
        </p:nvSpPr>
        <p:spPr>
          <a:xfrm>
            <a:off x="1463675" y="2413000"/>
            <a:ext cx="10042525" cy="3325828"/>
          </a:xfrm>
          <a:prstGeom prst="roundRect">
            <a:avLst>
              <a:gd name="adj" fmla="val 8179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t"/>
          <a:lstStyle/>
          <a:p>
            <a:pPr>
              <a:spcAft>
                <a:spcPts val="600"/>
              </a:spcAft>
            </a:pPr>
            <a:endParaRPr lang="pt-BR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spcAft>
                <a:spcPts val="2400"/>
              </a:spcAft>
              <a:buFont typeface="+mj-lt"/>
              <a:buAutoNum type="alphaLcParenR"/>
            </a:pPr>
            <a:endParaRPr lang="pt-BR" sz="16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spcAft>
                <a:spcPts val="2400"/>
              </a:spcAft>
              <a:buFont typeface="+mj-lt"/>
              <a:buAutoNum type="alphaLcParenR"/>
            </a:pPr>
            <a:r>
              <a:rPr lang="pt-BR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são instituições híbridas, que abrigam empresas inovadoras de diversos portes e procedências, centros e laboratórios de investigação de instituições de ensino e pesquisa </a:t>
            </a:r>
          </a:p>
          <a:p>
            <a:pPr marL="342900" indent="-342900">
              <a:lnSpc>
                <a:spcPct val="150000"/>
              </a:lnSpc>
              <a:spcAft>
                <a:spcPts val="2400"/>
              </a:spcAft>
              <a:buFont typeface="+mj-lt"/>
              <a:buAutoNum type="alphaLcParenR"/>
            </a:pPr>
            <a:r>
              <a:rPr lang="pt-BR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geram intervenções urbanas de impacto onde se situam, com repercussões nos instrumentos públicos do seu ambiente, adensando o espaço urbano onde se localizam. (AUDY, 2017 p. 82)</a:t>
            </a:r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32B947CC-9F87-405A-A32A-42ADF02B253E}"/>
              </a:ext>
            </a:extLst>
          </p:cNvPr>
          <p:cNvSpPr/>
          <p:nvPr/>
        </p:nvSpPr>
        <p:spPr>
          <a:xfrm>
            <a:off x="520700" y="431800"/>
            <a:ext cx="10464801" cy="2717800"/>
          </a:xfrm>
          <a:prstGeom prst="roundRect">
            <a:avLst>
              <a:gd name="adj" fmla="val 10637"/>
            </a:avLst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216000" rIns="216000" bIns="216000" rtlCol="0" anchor="ctr"/>
          <a:lstStyle/>
          <a:p>
            <a:pPr>
              <a:lnSpc>
                <a:spcPct val="150000"/>
              </a:lnSpc>
            </a:pPr>
            <a:r>
              <a:rPr lang="pt-B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Existe a perspectiva de que essa nova IES funcione no Parque Tecnológico de Brasília. Inicialmente pode parecer apenas uma informação de localização. Porém, coincidências neste meio não são mero acaso.  Com o surgimento dos Parques Tecnológicos, de Pesquisa ou de Ciências, foram se consolidando novos conceitos. Para </a:t>
            </a:r>
            <a:r>
              <a:rPr lang="pt-B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Audy</a:t>
            </a:r>
            <a:r>
              <a:rPr lang="pt-B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(2017), apesar de diferentes definições, algumas características dos Parques são comuns:</a:t>
            </a:r>
          </a:p>
        </p:txBody>
      </p:sp>
    </p:spTree>
    <p:extLst>
      <p:ext uri="{BB962C8B-B14F-4D97-AF65-F5344CB8AC3E}">
        <p14:creationId xmlns:p14="http://schemas.microsoft.com/office/powerpoint/2010/main" val="244338918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Fundo azul com letras brancas&#10;&#10;Descrição gerada automaticamente com confiança média">
            <a:extLst>
              <a:ext uri="{FF2B5EF4-FFF2-40B4-BE49-F238E27FC236}">
                <a16:creationId xmlns:a16="http://schemas.microsoft.com/office/drawing/2014/main" id="{5A3F4E49-F347-4917-9895-8C82FF0EE1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Imagem 12" descr="Diagrama&#10;&#10;Descrição gerada automaticamente">
            <a:extLst>
              <a:ext uri="{FF2B5EF4-FFF2-40B4-BE49-F238E27FC236}">
                <a16:creationId xmlns:a16="http://schemas.microsoft.com/office/drawing/2014/main" id="{D106AEEF-C6C4-4709-89F1-EDD29FD389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457200"/>
            <a:ext cx="5943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61557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Fundo azul com letras brancas&#10;&#10;Descrição gerada automaticamente com confiança média">
            <a:extLst>
              <a:ext uri="{FF2B5EF4-FFF2-40B4-BE49-F238E27FC236}">
                <a16:creationId xmlns:a16="http://schemas.microsoft.com/office/drawing/2014/main" id="{A3A23C25-DF2E-49E8-8A58-124F51A669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8A5FAF65-6B80-4379-B362-2275883344D5}"/>
              </a:ext>
            </a:extLst>
          </p:cNvPr>
          <p:cNvSpPr/>
          <p:nvPr/>
        </p:nvSpPr>
        <p:spPr>
          <a:xfrm>
            <a:off x="1288778" y="1941262"/>
            <a:ext cx="9614444" cy="229035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FAC58207-0BB7-40D0-9E95-851B7F9E0161}"/>
              </a:ext>
            </a:extLst>
          </p:cNvPr>
          <p:cNvSpPr/>
          <p:nvPr/>
        </p:nvSpPr>
        <p:spPr>
          <a:xfrm>
            <a:off x="1288778" y="2556275"/>
            <a:ext cx="9614444" cy="10603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Obrigado!</a:t>
            </a:r>
            <a:endParaRPr lang="pt-BR" sz="20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B673D297-6CB8-43EA-A675-FEF3C6340A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7277" y="5605050"/>
            <a:ext cx="2117446" cy="62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61775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Padrão do plano de fundo&#10;&#10;Descrição gerada automaticamente">
            <a:extLst>
              <a:ext uri="{FF2B5EF4-FFF2-40B4-BE49-F238E27FC236}">
                <a16:creationId xmlns:a16="http://schemas.microsoft.com/office/drawing/2014/main" id="{7CBEE040-0613-44E5-92A1-590525BF72A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06F1513B-E851-4585-8CF6-AF42C9B1980B}"/>
              </a:ext>
            </a:extLst>
          </p:cNvPr>
          <p:cNvSpPr/>
          <p:nvPr/>
        </p:nvSpPr>
        <p:spPr>
          <a:xfrm>
            <a:off x="1" y="6776341"/>
            <a:ext cx="12192000" cy="816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0C8E4E46-F186-42C9-9EF2-61C3E24275B2}"/>
              </a:ext>
            </a:extLst>
          </p:cNvPr>
          <p:cNvSpPr/>
          <p:nvPr/>
        </p:nvSpPr>
        <p:spPr>
          <a:xfrm>
            <a:off x="762000" y="228600"/>
            <a:ext cx="10604500" cy="59635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indent="0">
              <a:lnSpc>
                <a:spcPct val="110000"/>
              </a:lnSpc>
              <a:buNone/>
            </a:pPr>
            <a:r>
              <a:rPr lang="pt-BR" sz="11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BIBLIOGRAFIA</a:t>
            </a:r>
            <a:endParaRPr lang="pt-BR" sz="11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pt-BR" sz="1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AUDY, J. A inovação, o desenvolvimento e o papel da Universidade. Estudos Avançados 31 (90), 2017. Disponível em : https://www.scielo.br/</a:t>
            </a:r>
            <a:r>
              <a:rPr lang="pt-BR" sz="11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pdf</a:t>
            </a:r>
            <a:r>
              <a:rPr lang="pt-BR" sz="1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pt-BR" sz="11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ea</a:t>
            </a:r>
            <a:r>
              <a:rPr lang="pt-BR" sz="1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/v31n90/0103-4014-ea-31-90-0075.pdf.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pt-BR" sz="1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CUNHA, N.V. da; FISCHMAN, A. Alternativas de ações estratégicas para promover a interação universidade-empresa através dos escritórios de transferência de tecnologia. </a:t>
            </a:r>
            <a:r>
              <a:rPr lang="pt-BR" sz="11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Anales</a:t>
            </a:r>
            <a:r>
              <a:rPr lang="pt-BR" sz="1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t-BR" sz="11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del</a:t>
            </a:r>
            <a:r>
              <a:rPr lang="pt-BR" sz="1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t-BR" sz="11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Seminario</a:t>
            </a:r>
            <a:r>
              <a:rPr lang="pt-BR" sz="1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t-BR" sz="11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Latinoiberoamericano</a:t>
            </a:r>
            <a:r>
              <a:rPr lang="pt-BR" sz="1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</a:t>
            </a:r>
            <a:r>
              <a:rPr lang="pt-BR" sz="11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Gestión</a:t>
            </a:r>
            <a:r>
              <a:rPr lang="pt-BR" sz="1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Tecnológica, Cidade do México, México, 2003.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pt-BR" sz="1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FAVRETTO, J.  MORETTO, C. F. Os cursos superiores de tecnologia no contexto de expansão da educação superior no Brasil: a retomada da ênfase na educação profissional. Educação &amp; Sociedade [</a:t>
            </a:r>
            <a:r>
              <a:rPr lang="pt-BR" sz="11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</a:t>
            </a:r>
            <a:r>
              <a:rPr lang="pt-BR" sz="1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t-BR" sz="11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linea</a:t>
            </a:r>
            <a:r>
              <a:rPr lang="pt-BR" sz="1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] 2013, 34 (Abril-</a:t>
            </a:r>
            <a:r>
              <a:rPr lang="pt-BR" sz="11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Junio</a:t>
            </a:r>
            <a:r>
              <a:rPr lang="pt-BR" sz="1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pt-BR" sz="1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FELIPE, Maria Sueli Soares. Desenvolvimento tecnológico e inovação no Brasil: desafios na área de biotecnologia. Novos estud. - CEBRAP,  São Paulo ,  n. 78, p. 11-14,  July  2007 .   </a:t>
            </a:r>
            <a:r>
              <a:rPr lang="pt-BR" sz="11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Available</a:t>
            </a:r>
            <a:r>
              <a:rPr lang="pt-BR" sz="1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t-BR" sz="11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from</a:t>
            </a:r>
            <a:r>
              <a:rPr lang="pt-BR" sz="1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&lt;http://www.scielo.br/</a:t>
            </a:r>
            <a:r>
              <a:rPr lang="pt-BR" sz="11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scielo.php?script</a:t>
            </a:r>
            <a:r>
              <a:rPr lang="pt-BR" sz="1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</a:t>
            </a:r>
            <a:r>
              <a:rPr lang="pt-BR" sz="11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sci_arttext&amp;pid</a:t>
            </a:r>
            <a:r>
              <a:rPr lang="pt-BR" sz="1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=S0101-33002007000200002&amp;lng=</a:t>
            </a:r>
            <a:r>
              <a:rPr lang="pt-BR" sz="11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en&amp;nrm</a:t>
            </a:r>
            <a:r>
              <a:rPr lang="pt-BR" sz="1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</a:t>
            </a:r>
            <a:r>
              <a:rPr lang="pt-BR" sz="11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iso</a:t>
            </a:r>
            <a:r>
              <a:rPr lang="pt-BR" sz="1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&gt;. </a:t>
            </a:r>
            <a:r>
              <a:rPr lang="pt-BR" sz="11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access</a:t>
            </a:r>
            <a:r>
              <a:rPr lang="pt-BR" sz="1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t-BR" sz="11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</a:t>
            </a:r>
            <a:r>
              <a:rPr lang="pt-BR" sz="1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 03  </a:t>
            </a:r>
            <a:r>
              <a:rPr lang="pt-BR" sz="11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Feb</a:t>
            </a:r>
            <a:r>
              <a:rPr lang="pt-BR" sz="1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  2021.  https://doi.org/10.1590/S0101-33002007000200002.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pt-BR" sz="1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LEVY, Daniel C. Apertando o setor sem fins lucrativos. </a:t>
            </a:r>
            <a:r>
              <a:rPr lang="pt-BR" sz="11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International</a:t>
            </a:r>
            <a:r>
              <a:rPr lang="pt-BR" sz="1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t-BR" sz="11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Higher</a:t>
            </a:r>
            <a:r>
              <a:rPr lang="pt-BR" sz="1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t-BR" sz="11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Education</a:t>
            </a:r>
            <a:r>
              <a:rPr lang="pt-BR" sz="1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Campinas, n 71. 2013.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pt-BR" sz="1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MORAES, F.A.D.A.; FREITAS, R.M.; VEREDIANO, F.C.; FÁTIMA, Â.; QUADROS, A.L. Perfil dos estudantes de Química da Universidade Federal de Minas Gerais. In: Encontro Nacional de Ensino de Química, 15, 2010, Brasília. Atas... Brasília: Divisão de Ensino de Química da Sociedade Brasileira de Química, 2010, p.1-9.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pt-BR" sz="1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RAMA, Claudio. El negocio </a:t>
            </a:r>
            <a:r>
              <a:rPr lang="pt-BR" sz="11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universitario</a:t>
            </a:r>
            <a:r>
              <a:rPr lang="pt-BR" sz="1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'for-</a:t>
            </a:r>
            <a:r>
              <a:rPr lang="pt-BR" sz="11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profit</a:t>
            </a:r>
            <a:r>
              <a:rPr lang="pt-BR" sz="1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' </a:t>
            </a:r>
            <a:r>
              <a:rPr lang="pt-BR" sz="11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</a:t>
            </a:r>
            <a:r>
              <a:rPr lang="pt-BR" sz="1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América Latina. Rev. educ. </a:t>
            </a:r>
            <a:r>
              <a:rPr lang="pt-BR" sz="11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</a:t>
            </a:r>
            <a:r>
              <a:rPr lang="pt-BR" sz="1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  México, v.41, n.164,  </a:t>
            </a:r>
            <a:r>
              <a:rPr lang="pt-BR" sz="11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oct</a:t>
            </a:r>
            <a:r>
              <a:rPr lang="pt-BR" sz="1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./dic. 2012.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pt-BR" sz="1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RABELO, M. BISINOTO, C. MARINHO-ARAUJO, C; GRIBOSKI, C.M ;  MENEGHEL, S.M (2015). Educação superior brasileira: perfil dos concluintes e sua percepção sobre a formação. Revista de </a:t>
            </a:r>
            <a:r>
              <a:rPr lang="pt-BR" sz="11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Estudios</a:t>
            </a:r>
            <a:r>
              <a:rPr lang="pt-BR" sz="1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 </a:t>
            </a:r>
            <a:r>
              <a:rPr lang="pt-BR" sz="11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Investigación</a:t>
            </a:r>
            <a:r>
              <a:rPr lang="pt-BR" sz="1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t-BR" sz="11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</a:t>
            </a:r>
            <a:r>
              <a:rPr lang="pt-BR" sz="1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t-BR" sz="11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Psicología</a:t>
            </a:r>
            <a:r>
              <a:rPr lang="pt-BR" sz="1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 </a:t>
            </a:r>
            <a:r>
              <a:rPr lang="pt-BR" sz="11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Educación</a:t>
            </a:r>
            <a:r>
              <a:rPr lang="pt-BR" sz="1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072. 10.17979/reipe.2015.0.14.869.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pt-BR" sz="1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RISTOFF. </a:t>
            </a:r>
            <a:r>
              <a:rPr lang="pt-BR" sz="11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Dilvo</a:t>
            </a:r>
            <a:r>
              <a:rPr lang="pt-BR" sz="1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O novo perfil do campus brasileiro: uma análise do perfil socioeconômico do estudante de graduação Avaliação, Campinas; Sorocaba, SP, v. 19, n. 3, p. 723-747, nov. 2014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pt-BR" sz="1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ROBL, F. Quo </a:t>
            </a:r>
            <a:r>
              <a:rPr lang="pt-BR" sz="11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vadis</a:t>
            </a:r>
            <a:r>
              <a:rPr lang="pt-BR" sz="1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educação superior da Colômbia? Expansão, acreditação e internacionalização. 2015. Tese (Doutorado em Educação) - Faculdade de Educação, </a:t>
            </a:r>
            <a:r>
              <a:rPr lang="pt-BR" sz="11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University</a:t>
            </a:r>
            <a:r>
              <a:rPr lang="pt-BR" sz="1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t-BR" sz="11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of</a:t>
            </a:r>
            <a:r>
              <a:rPr lang="pt-BR" sz="1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São Paulo, São Paulo, 2015. doi:10.11606/T.48.2015.tde-24082015-114625.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pt-BR" sz="1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SILVA, L.E; MAZZALI, L. Parceria tecnológica universidade - empresa: um arcabouço conceitual para análise da gestão dessa relação. Ciência, Tecnologia e </a:t>
            </a:r>
            <a:r>
              <a:rPr lang="pt-BR" sz="11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Inovação:Parcerias</a:t>
            </a:r>
            <a:r>
              <a:rPr lang="pt-BR" sz="1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estratégicas, </a:t>
            </a:r>
            <a:r>
              <a:rPr lang="pt-BR" sz="11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Vol</a:t>
            </a:r>
            <a:r>
              <a:rPr lang="pt-BR" sz="1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06 No. 11, 2001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pt-BR" sz="1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TAKAHASHI, A.R.W. Cursos superiores de tecnologia em gestão: reflexões e implicações da expansão de uma (nova) modalidade de ensino superior em administração no Brasil Revista de Administração Pública. Rio de Janeiro 44(2):385-414, MAR./ABR. 2010.</a:t>
            </a:r>
          </a:p>
          <a:p>
            <a:pPr indent="0">
              <a:lnSpc>
                <a:spcPct val="110000"/>
              </a:lnSpc>
              <a:buNone/>
            </a:pPr>
            <a:endParaRPr lang="pt-BR" sz="1100" b="1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0">
              <a:lnSpc>
                <a:spcPct val="110000"/>
              </a:lnSpc>
              <a:buNone/>
            </a:pPr>
            <a:r>
              <a:rPr lang="pt-BR" sz="11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7.2 FONTES DE INFORMAÇÃO</a:t>
            </a:r>
            <a:endParaRPr lang="pt-BR" sz="11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0">
              <a:lnSpc>
                <a:spcPct val="110000"/>
              </a:lnSpc>
              <a:buNone/>
            </a:pPr>
            <a:r>
              <a:rPr lang="pt-BR" sz="1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DISTRITO FEDERAL (BRASIL). Secretaria de Estado de Educação do Distrito Federal:  http://www.dados.df.gov.br/group/educacao</a:t>
            </a:r>
          </a:p>
          <a:p>
            <a:pPr indent="0">
              <a:lnSpc>
                <a:spcPct val="110000"/>
              </a:lnSpc>
              <a:buNone/>
            </a:pPr>
            <a:r>
              <a:rPr lang="pt-BR" sz="1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INSTITUTO BRASILEIRO DE GEOGRÁFICA E ESTATÍSTICA-IBGE. CENSO DEMOGRÁFICO. Disponível em: https://www.ibge.gov.br/</a:t>
            </a:r>
          </a:p>
          <a:p>
            <a:pPr indent="0">
              <a:lnSpc>
                <a:spcPct val="110000"/>
              </a:lnSpc>
              <a:buNone/>
            </a:pPr>
            <a:r>
              <a:rPr lang="pt-BR" sz="1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INEP Instituto Nacional de Estudos e Pesquisas Educacionais Anísio Teixeira. Sinopses Estatísticas da Educação Superior :2010 a 2019, Brasília, 2019. http://portal.inep.gov.br/web/guest/sinopses-estatisticasda-educacao-superior</a:t>
            </a:r>
          </a:p>
          <a:p>
            <a:pPr indent="0">
              <a:lnSpc>
                <a:spcPct val="110000"/>
              </a:lnSpc>
              <a:buNone/>
            </a:pPr>
            <a:r>
              <a:rPr lang="pt-BR" sz="1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___________. Censo da Educação Básica: Sinopse Estatística da Educação Básica – 2010 a 2020. Disponível em:&lt; https://www.gov.br/</a:t>
            </a:r>
            <a:r>
              <a:rPr lang="pt-BR" sz="11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inep</a:t>
            </a:r>
            <a:r>
              <a:rPr lang="pt-BR" sz="1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pt-BR" sz="11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pt-br</a:t>
            </a:r>
            <a:r>
              <a:rPr lang="pt-BR" sz="1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pt-BR" sz="11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areas</a:t>
            </a:r>
            <a:r>
              <a:rPr lang="pt-BR" sz="1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-de-</a:t>
            </a:r>
            <a:r>
              <a:rPr lang="pt-BR" sz="11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atuacao</a:t>
            </a:r>
            <a:r>
              <a:rPr lang="pt-BR" sz="1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/pesquisas-</a:t>
            </a:r>
            <a:r>
              <a:rPr lang="pt-BR" sz="11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estatisticas</a:t>
            </a:r>
            <a:r>
              <a:rPr lang="pt-BR" sz="1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-e-indicadores/censo-escolar/resultados.</a:t>
            </a:r>
          </a:p>
          <a:p>
            <a:pPr indent="0">
              <a:lnSpc>
                <a:spcPct val="110000"/>
              </a:lnSpc>
              <a:buNone/>
            </a:pPr>
            <a:r>
              <a:rPr lang="pt-BR" sz="1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___________.MANUAL PARA CLASSIFICAÇÃO DOS CURSOS DE GRADUAÇÃO E SEQUENCIAIS - CINE BRASIL 2018. Disponível em: https://download.inep.gov.br/</a:t>
            </a:r>
            <a:r>
              <a:rPr lang="pt-BR" sz="11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educacao_superior</a:t>
            </a:r>
            <a:r>
              <a:rPr lang="pt-BR" sz="1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pt-BR" sz="11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censo_superior</a:t>
            </a:r>
            <a:r>
              <a:rPr lang="pt-BR" sz="1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pt-BR" sz="11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apresentacao</a:t>
            </a:r>
            <a:r>
              <a:rPr lang="pt-BR" sz="1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/2018/Manual_Preliminar_para_a_Classificacao_dos_Cursos_Cine_Brasil_2018.pdf. </a:t>
            </a:r>
          </a:p>
          <a:p>
            <a:pPr indent="0">
              <a:lnSpc>
                <a:spcPct val="110000"/>
              </a:lnSpc>
              <a:buNone/>
            </a:pPr>
            <a:endParaRPr lang="pt-BR" sz="11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endParaRPr lang="pt-BR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5499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B6178870-EB3F-4969-83A7-92E6404AF2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96D39BF3-8BE5-40C2-BACC-C42C660DC59E}"/>
              </a:ext>
            </a:extLst>
          </p:cNvPr>
          <p:cNvSpPr/>
          <p:nvPr/>
        </p:nvSpPr>
        <p:spPr>
          <a:xfrm>
            <a:off x="5801492" y="2513693"/>
            <a:ext cx="3066283" cy="10260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pt-BR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Assegurar</a:t>
            </a:r>
            <a:endParaRPr lang="pt-BR" sz="36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qualidade da oferta e a expansão para, pelo menos, </a:t>
            </a:r>
            <a:r>
              <a:rPr lang="pt-BR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40% das novas matrículas no segmento público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B42B7B65-29FF-49A5-B816-BAA2A61E7325}"/>
              </a:ext>
            </a:extLst>
          </p:cNvPr>
          <p:cNvSpPr/>
          <p:nvPr/>
        </p:nvSpPr>
        <p:spPr>
          <a:xfrm>
            <a:off x="2560846" y="525663"/>
            <a:ext cx="2982704" cy="10260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pt-BR" sz="5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</a:t>
            </a:r>
            <a:endParaRPr lang="pt-BR" sz="16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10C996CB-FC0D-4C6C-B96A-FC8CA7938E0D}"/>
              </a:ext>
            </a:extLst>
          </p:cNvPr>
          <p:cNvCxnSpPr>
            <a:cxnSpLocks/>
          </p:cNvCxnSpPr>
          <p:nvPr/>
        </p:nvCxnSpPr>
        <p:spPr>
          <a:xfrm flipH="1">
            <a:off x="-923925" y="1256846"/>
            <a:ext cx="3113296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C40D6B95-A422-4026-A405-3F771CC25F8E}"/>
              </a:ext>
            </a:extLst>
          </p:cNvPr>
          <p:cNvCxnSpPr>
            <a:cxnSpLocks/>
          </p:cNvCxnSpPr>
          <p:nvPr/>
        </p:nvCxnSpPr>
        <p:spPr>
          <a:xfrm flipH="1">
            <a:off x="3676650" y="5971721"/>
            <a:ext cx="8752095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m 15" descr="Forma&#10;&#10;Descrição gerada automaticamente com confiança baixa">
            <a:extLst>
              <a:ext uri="{FF2B5EF4-FFF2-40B4-BE49-F238E27FC236}">
                <a16:creationId xmlns:a16="http://schemas.microsoft.com/office/drawing/2014/main" id="{9C424AF0-BF6A-404C-B191-B6FD228400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070" y="2295531"/>
            <a:ext cx="837433" cy="2928931"/>
          </a:xfrm>
          <a:prstGeom prst="rect">
            <a:avLst/>
          </a:prstGeom>
        </p:spPr>
      </p:pic>
      <p:sp>
        <p:nvSpPr>
          <p:cNvPr id="17" name="Retângulo 16">
            <a:extLst>
              <a:ext uri="{FF2B5EF4-FFF2-40B4-BE49-F238E27FC236}">
                <a16:creationId xmlns:a16="http://schemas.microsoft.com/office/drawing/2014/main" id="{D2B813AB-D1E2-41E3-B25E-A22F6649E5E9}"/>
              </a:ext>
            </a:extLst>
          </p:cNvPr>
          <p:cNvSpPr/>
          <p:nvPr/>
        </p:nvSpPr>
        <p:spPr>
          <a:xfrm>
            <a:off x="1580154" y="2513693"/>
            <a:ext cx="3066283" cy="10260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pt-BR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Elevar</a:t>
            </a:r>
          </a:p>
          <a:p>
            <a:pPr>
              <a:lnSpc>
                <a:spcPct val="150000"/>
              </a:lnSpc>
            </a:pPr>
            <a:r>
              <a:rPr lang="pt-BR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taxa bruta de matrículas na Educação Superior para 50% e a </a:t>
            </a:r>
            <a:r>
              <a:rPr lang="pt-BR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taxa líquida para 33% </a:t>
            </a:r>
            <a:r>
              <a:rPr lang="pt-BR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 população de 18 a 24 anos,</a:t>
            </a:r>
            <a:endParaRPr lang="pt-BR" sz="16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41192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Padrão do plano de fundo&#10;&#10;Descrição gerada automaticamente">
            <a:extLst>
              <a:ext uri="{FF2B5EF4-FFF2-40B4-BE49-F238E27FC236}">
                <a16:creationId xmlns:a16="http://schemas.microsoft.com/office/drawing/2014/main" id="{53D5C24B-250A-4CD6-92A2-7898A718A9D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85D4DF1D-3657-400B-814E-B3553302FD0B}"/>
              </a:ext>
            </a:extLst>
          </p:cNvPr>
          <p:cNvSpPr/>
          <p:nvPr/>
        </p:nvSpPr>
        <p:spPr>
          <a:xfrm>
            <a:off x="1" y="6776341"/>
            <a:ext cx="12192000" cy="816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B4C9DBC3-1694-46EE-ACBC-B26700840A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1065" y="2276475"/>
            <a:ext cx="6263798" cy="3407703"/>
          </a:xfrm>
          <a:prstGeom prst="rect">
            <a:avLst/>
          </a:prstGeom>
        </p:spPr>
      </p:pic>
      <p:sp>
        <p:nvSpPr>
          <p:cNvPr id="5" name="Retângulo de cantos arredondados 5">
            <a:extLst>
              <a:ext uri="{FF2B5EF4-FFF2-40B4-BE49-F238E27FC236}">
                <a16:creationId xmlns:a16="http://schemas.microsoft.com/office/drawing/2014/main" id="{CBCE6576-7A18-49F5-A2CC-A074E26BF366}"/>
              </a:ext>
            </a:extLst>
          </p:cNvPr>
          <p:cNvSpPr/>
          <p:nvPr/>
        </p:nvSpPr>
        <p:spPr>
          <a:xfrm>
            <a:off x="7198908" y="2341317"/>
            <a:ext cx="4414281" cy="1141211"/>
          </a:xfrm>
          <a:prstGeom prst="roundRect">
            <a:avLst>
              <a:gd name="adj" fmla="val 542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216000" rIns="216000" bIns="216000" rtlCol="0" anchor="ctr"/>
          <a:lstStyle/>
          <a:p>
            <a:pPr algn="ctr"/>
            <a:r>
              <a:rPr lang="pt-BR" sz="16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O DF é a única UF a ter cumprido a Meta (para 2024) de 33% de taxa líquida na ES,</a:t>
            </a:r>
            <a:r>
              <a:rPr lang="pt-BR" sz="16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pt-BR" sz="1600" dirty="0">
                <a:solidFill>
                  <a:schemeClr val="tx1"/>
                </a:solidFill>
              </a:rPr>
              <a:t>Índice verificado já em 2016</a:t>
            </a:r>
          </a:p>
        </p:txBody>
      </p:sp>
      <p:sp>
        <p:nvSpPr>
          <p:cNvPr id="10" name="Retângulo de cantos arredondados 14">
            <a:extLst>
              <a:ext uri="{FF2B5EF4-FFF2-40B4-BE49-F238E27FC236}">
                <a16:creationId xmlns:a16="http://schemas.microsoft.com/office/drawing/2014/main" id="{39ABF46F-38F0-4D84-AF7D-4D3C238287D3}"/>
              </a:ext>
            </a:extLst>
          </p:cNvPr>
          <p:cNvSpPr/>
          <p:nvPr/>
        </p:nvSpPr>
        <p:spPr>
          <a:xfrm>
            <a:off x="8069890" y="3867151"/>
            <a:ext cx="3543299" cy="1695450"/>
          </a:xfrm>
          <a:prstGeom prst="roundRect">
            <a:avLst>
              <a:gd name="adj" fmla="val 5188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A segunda parte da Meta:  40% das novas matrículas no setor Público está distante... </a:t>
            </a:r>
            <a:r>
              <a:rPr lang="pt-BR" sz="1600" dirty="0">
                <a:solidFill>
                  <a:schemeClr val="tx1"/>
                </a:solidFill>
              </a:rPr>
              <a:t>2019 o setor Público respondeu por 18% das matrículas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3058A04B-656A-4791-BB96-D3E88E85C134}"/>
              </a:ext>
            </a:extLst>
          </p:cNvPr>
          <p:cNvSpPr/>
          <p:nvPr/>
        </p:nvSpPr>
        <p:spPr>
          <a:xfrm>
            <a:off x="659128" y="5734799"/>
            <a:ext cx="47247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b="1" dirty="0"/>
              <a:t>Fonte:</a:t>
            </a:r>
            <a:r>
              <a:rPr lang="pt-BR" sz="1200" dirty="0"/>
              <a:t> IBGE/Pnad Contínua. Adaptado Todos pela Educação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2EE42CED-4939-4AD0-9717-78288A259436}"/>
              </a:ext>
            </a:extLst>
          </p:cNvPr>
          <p:cNvSpPr/>
          <p:nvPr/>
        </p:nvSpPr>
        <p:spPr>
          <a:xfrm>
            <a:off x="718930" y="1446432"/>
            <a:ext cx="59134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Porcentagem de pessoas de 18 a 24 anos que frequentam a Educação Superior em relação à população dessa  faixa etária 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FA71E794-A21B-46D5-9DF3-2AA6C82E0A75}"/>
              </a:ext>
            </a:extLst>
          </p:cNvPr>
          <p:cNvSpPr/>
          <p:nvPr/>
        </p:nvSpPr>
        <p:spPr>
          <a:xfrm>
            <a:off x="509336" y="474966"/>
            <a:ext cx="11153577" cy="829929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0" bIns="360000" rtlCol="0" anchor="ctr"/>
          <a:lstStyle/>
          <a:p>
            <a:r>
              <a:rPr lang="pt-BR" sz="3600" dirty="0">
                <a:latin typeface="Arial" panose="020B0604020202020204" pitchFamily="34" charset="0"/>
                <a:cs typeface="Arial" panose="020B0604020202020204" pitchFamily="34" charset="0"/>
              </a:rPr>
              <a:t>Taxa de Líquida – Educação Superior 2012 a 2019</a:t>
            </a:r>
          </a:p>
        </p:txBody>
      </p:sp>
      <p:sp>
        <p:nvSpPr>
          <p:cNvPr id="79" name="Forma Livre: Forma 78">
            <a:extLst>
              <a:ext uri="{FF2B5EF4-FFF2-40B4-BE49-F238E27FC236}">
                <a16:creationId xmlns:a16="http://schemas.microsoft.com/office/drawing/2014/main" id="{493FE21A-6CE9-4986-A6B1-FF1207553BCD}"/>
              </a:ext>
            </a:extLst>
          </p:cNvPr>
          <p:cNvSpPr/>
          <p:nvPr/>
        </p:nvSpPr>
        <p:spPr>
          <a:xfrm rot="3885557">
            <a:off x="6689726" y="3752338"/>
            <a:ext cx="1461529" cy="1454948"/>
          </a:xfrm>
          <a:custGeom>
            <a:avLst/>
            <a:gdLst>
              <a:gd name="connsiteX0" fmla="*/ 141006 w 1270634"/>
              <a:gd name="connsiteY0" fmla="*/ 747611 h 1150466"/>
              <a:gd name="connsiteX1" fmla="*/ 297848 w 1270634"/>
              <a:gd name="connsiteY1" fmla="*/ 760792 h 1150466"/>
              <a:gd name="connsiteX2" fmla="*/ 423315 w 1270634"/>
              <a:gd name="connsiteY2" fmla="*/ 687343 h 1150466"/>
              <a:gd name="connsiteX3" fmla="*/ 504205 w 1270634"/>
              <a:gd name="connsiteY3" fmla="*/ 556424 h 1150466"/>
              <a:gd name="connsiteX4" fmla="*/ 481608 w 1270634"/>
              <a:gd name="connsiteY4" fmla="*/ 238857 h 1150466"/>
              <a:gd name="connsiteX5" fmla="*/ 488055 w 1270634"/>
              <a:gd name="connsiteY5" fmla="*/ 238662 h 1150466"/>
              <a:gd name="connsiteX6" fmla="*/ 520356 w 1270634"/>
              <a:gd name="connsiteY6" fmla="*/ 239262 h 1150466"/>
              <a:gd name="connsiteX7" fmla="*/ 552554 w 1270634"/>
              <a:gd name="connsiteY7" fmla="*/ 241953 h 1150466"/>
              <a:gd name="connsiteX8" fmla="*/ 566236 w 1270634"/>
              <a:gd name="connsiteY8" fmla="*/ 243764 h 1150466"/>
              <a:gd name="connsiteX9" fmla="*/ 565379 w 1270634"/>
              <a:gd name="connsiteY9" fmla="*/ 243596 h 1150466"/>
              <a:gd name="connsiteX10" fmla="*/ 567127 w 1270634"/>
              <a:gd name="connsiteY10" fmla="*/ 243884 h 1150466"/>
              <a:gd name="connsiteX11" fmla="*/ 567814 w 1270634"/>
              <a:gd name="connsiteY11" fmla="*/ 243973 h 1150466"/>
              <a:gd name="connsiteX12" fmla="*/ 569048 w 1270634"/>
              <a:gd name="connsiteY12" fmla="*/ 244199 h 1150466"/>
              <a:gd name="connsiteX13" fmla="*/ 569905 w 1270634"/>
              <a:gd name="connsiteY13" fmla="*/ 244340 h 1150466"/>
              <a:gd name="connsiteX14" fmla="*/ 577483 w 1270634"/>
              <a:gd name="connsiteY14" fmla="*/ 245674 h 1150466"/>
              <a:gd name="connsiteX15" fmla="*/ 609201 w 1270634"/>
              <a:gd name="connsiteY15" fmla="*/ 252659 h 1150466"/>
              <a:gd name="connsiteX16" fmla="*/ 616951 w 1270634"/>
              <a:gd name="connsiteY16" fmla="*/ 254699 h 1150466"/>
              <a:gd name="connsiteX17" fmla="*/ 617980 w 1270634"/>
              <a:gd name="connsiteY17" fmla="*/ 254956 h 1150466"/>
              <a:gd name="connsiteX18" fmla="*/ 634439 w 1270634"/>
              <a:gd name="connsiteY18" fmla="*/ 260052 h 1150466"/>
              <a:gd name="connsiteX19" fmla="*/ 649492 w 1270634"/>
              <a:gd name="connsiteY19" fmla="*/ 265240 h 1150466"/>
              <a:gd name="connsiteX20" fmla="*/ 654293 w 1270634"/>
              <a:gd name="connsiteY20" fmla="*/ 267009 h 1150466"/>
              <a:gd name="connsiteX21" fmla="*/ 657756 w 1270634"/>
              <a:gd name="connsiteY21" fmla="*/ 268340 h 1150466"/>
              <a:gd name="connsiteX22" fmla="*/ 672432 w 1270634"/>
              <a:gd name="connsiteY22" fmla="*/ 274474 h 1150466"/>
              <a:gd name="connsiteX23" fmla="*/ 679702 w 1270634"/>
              <a:gd name="connsiteY23" fmla="*/ 277697 h 1150466"/>
              <a:gd name="connsiteX24" fmla="*/ 684091 w 1270634"/>
              <a:gd name="connsiteY24" fmla="*/ 279717 h 1150466"/>
              <a:gd name="connsiteX25" fmla="*/ 685222 w 1270634"/>
              <a:gd name="connsiteY25" fmla="*/ 280273 h 1150466"/>
              <a:gd name="connsiteX26" fmla="*/ 692355 w 1270634"/>
              <a:gd name="connsiteY26" fmla="*/ 283818 h 1150466"/>
              <a:gd name="connsiteX27" fmla="*/ 707854 w 1270634"/>
              <a:gd name="connsiteY27" fmla="*/ 291969 h 1150466"/>
              <a:gd name="connsiteX28" fmla="*/ 708574 w 1270634"/>
              <a:gd name="connsiteY28" fmla="*/ 292367 h 1150466"/>
              <a:gd name="connsiteX29" fmla="*/ 713169 w 1270634"/>
              <a:gd name="connsiteY29" fmla="*/ 295003 h 1150466"/>
              <a:gd name="connsiteX30" fmla="*/ 728154 w 1270634"/>
              <a:gd name="connsiteY30" fmla="*/ 304070 h 1150466"/>
              <a:gd name="connsiteX31" fmla="*/ 734909 w 1270634"/>
              <a:gd name="connsiteY31" fmla="*/ 308335 h 1150466"/>
              <a:gd name="connsiteX32" fmla="*/ 736623 w 1270634"/>
              <a:gd name="connsiteY32" fmla="*/ 309457 h 1150466"/>
              <a:gd name="connsiteX33" fmla="*/ 748796 w 1270634"/>
              <a:gd name="connsiteY33" fmla="*/ 317817 h 1150466"/>
              <a:gd name="connsiteX34" fmla="*/ 774582 w 1270634"/>
              <a:gd name="connsiteY34" fmla="*/ 337057 h 1150466"/>
              <a:gd name="connsiteX35" fmla="*/ 772525 w 1270634"/>
              <a:gd name="connsiteY35" fmla="*/ 335387 h 1150466"/>
              <a:gd name="connsiteX36" fmla="*/ 775028 w 1270634"/>
              <a:gd name="connsiteY36" fmla="*/ 337389 h 1150466"/>
              <a:gd name="connsiteX37" fmla="*/ 775062 w 1270634"/>
              <a:gd name="connsiteY37" fmla="*/ 337424 h 1150466"/>
              <a:gd name="connsiteX38" fmla="*/ 777325 w 1270634"/>
              <a:gd name="connsiteY38" fmla="*/ 339279 h 1150466"/>
              <a:gd name="connsiteX39" fmla="*/ 781851 w 1270634"/>
              <a:gd name="connsiteY39" fmla="*/ 342986 h 1150466"/>
              <a:gd name="connsiteX40" fmla="*/ 794642 w 1270634"/>
              <a:gd name="connsiteY40" fmla="*/ 353917 h 1150466"/>
              <a:gd name="connsiteX41" fmla="*/ 819399 w 1270634"/>
              <a:gd name="connsiteY41" fmla="*/ 376768 h 1150466"/>
              <a:gd name="connsiteX42" fmla="*/ 830543 w 1270634"/>
              <a:gd name="connsiteY42" fmla="*/ 387816 h 1150466"/>
              <a:gd name="connsiteX43" fmla="*/ 832601 w 1270634"/>
              <a:gd name="connsiteY43" fmla="*/ 389942 h 1150466"/>
              <a:gd name="connsiteX44" fmla="*/ 839219 w 1270634"/>
              <a:gd name="connsiteY44" fmla="*/ 396961 h 1150466"/>
              <a:gd name="connsiteX45" fmla="*/ 861130 w 1270634"/>
              <a:gd name="connsiteY45" fmla="*/ 421640 h 1150466"/>
              <a:gd name="connsiteX46" fmla="*/ 901832 w 1270634"/>
              <a:gd name="connsiteY46" fmla="*/ 474608 h 1150466"/>
              <a:gd name="connsiteX47" fmla="*/ 920486 w 1270634"/>
              <a:gd name="connsiteY47" fmla="*/ 502770 h 1150466"/>
              <a:gd name="connsiteX48" fmla="*/ 924738 w 1270634"/>
              <a:gd name="connsiteY48" fmla="*/ 509597 h 1150466"/>
              <a:gd name="connsiteX49" fmla="*/ 925733 w 1270634"/>
              <a:gd name="connsiteY49" fmla="*/ 511205 h 1150466"/>
              <a:gd name="connsiteX50" fmla="*/ 927104 w 1270634"/>
              <a:gd name="connsiteY50" fmla="*/ 513510 h 1150466"/>
              <a:gd name="connsiteX51" fmla="*/ 935574 w 1270634"/>
              <a:gd name="connsiteY51" fmla="*/ 528090 h 1150466"/>
              <a:gd name="connsiteX52" fmla="*/ 997055 w 1270634"/>
              <a:gd name="connsiteY52" fmla="*/ 666793 h 1150466"/>
              <a:gd name="connsiteX53" fmla="*/ 1049416 w 1270634"/>
              <a:gd name="connsiteY53" fmla="*/ 971110 h 1150466"/>
              <a:gd name="connsiteX54" fmla="*/ 1050068 w 1270634"/>
              <a:gd name="connsiteY54" fmla="*/ 1007663 h 1150466"/>
              <a:gd name="connsiteX55" fmla="*/ 1049656 w 1270634"/>
              <a:gd name="connsiteY55" fmla="*/ 1039724 h 1150466"/>
              <a:gd name="connsiteX56" fmla="*/ 1022396 w 1270634"/>
              <a:gd name="connsiteY56" fmla="*/ 1006634 h 1150466"/>
              <a:gd name="connsiteX57" fmla="*/ 990884 w 1270634"/>
              <a:gd name="connsiteY57" fmla="*/ 968332 h 1150466"/>
              <a:gd name="connsiteX58" fmla="*/ 969521 w 1270634"/>
              <a:gd name="connsiteY58" fmla="*/ 953485 h 1150466"/>
              <a:gd name="connsiteX59" fmla="*/ 939140 w 1270634"/>
              <a:gd name="connsiteY59" fmla="*/ 940523 h 1150466"/>
              <a:gd name="connsiteX60" fmla="*/ 930601 w 1270634"/>
              <a:gd name="connsiteY60" fmla="*/ 938294 h 1150466"/>
              <a:gd name="connsiteX61" fmla="*/ 918772 w 1270634"/>
              <a:gd name="connsiteY61" fmla="*/ 937643 h 1150466"/>
              <a:gd name="connsiteX62" fmla="*/ 919492 w 1270634"/>
              <a:gd name="connsiteY62" fmla="*/ 946352 h 1150466"/>
              <a:gd name="connsiteX63" fmla="*/ 1030385 w 1270634"/>
              <a:gd name="connsiteY63" fmla="*/ 1081043 h 1150466"/>
              <a:gd name="connsiteX64" fmla="*/ 1061898 w 1270634"/>
              <a:gd name="connsiteY64" fmla="*/ 1119311 h 1150466"/>
              <a:gd name="connsiteX65" fmla="*/ 1078803 w 1270634"/>
              <a:gd name="connsiteY65" fmla="*/ 1131587 h 1150466"/>
              <a:gd name="connsiteX66" fmla="*/ 1103938 w 1270634"/>
              <a:gd name="connsiteY66" fmla="*/ 1143726 h 1150466"/>
              <a:gd name="connsiteX67" fmla="*/ 1122180 w 1270634"/>
              <a:gd name="connsiteY67" fmla="*/ 1149383 h 1150466"/>
              <a:gd name="connsiteX68" fmla="*/ 1136513 w 1270634"/>
              <a:gd name="connsiteY68" fmla="*/ 1148286 h 1150466"/>
              <a:gd name="connsiteX69" fmla="*/ 1240960 w 1270634"/>
              <a:gd name="connsiteY69" fmla="*/ 902873 h 1150466"/>
              <a:gd name="connsiteX70" fmla="*/ 1270415 w 1270634"/>
              <a:gd name="connsiteY70" fmla="*/ 833641 h 1150466"/>
              <a:gd name="connsiteX71" fmla="*/ 1261946 w 1270634"/>
              <a:gd name="connsiteY71" fmla="*/ 822017 h 1150466"/>
              <a:gd name="connsiteX72" fmla="*/ 1235646 w 1270634"/>
              <a:gd name="connsiteY72" fmla="*/ 806689 h 1150466"/>
              <a:gd name="connsiteX73" fmla="*/ 1206911 w 1270634"/>
              <a:gd name="connsiteY73" fmla="*/ 796608 h 1150466"/>
              <a:gd name="connsiteX74" fmla="*/ 1192577 w 1270634"/>
              <a:gd name="connsiteY74" fmla="*/ 797705 h 1150466"/>
              <a:gd name="connsiteX75" fmla="*/ 1123346 w 1270634"/>
              <a:gd name="connsiteY75" fmla="*/ 960343 h 1150466"/>
              <a:gd name="connsiteX76" fmla="*/ 1082575 w 1270634"/>
              <a:gd name="connsiteY76" fmla="*/ 728676 h 1150466"/>
              <a:gd name="connsiteX77" fmla="*/ 918840 w 1270634"/>
              <a:gd name="connsiteY77" fmla="*/ 430459 h 1150466"/>
              <a:gd name="connsiteX78" fmla="*/ 619831 w 1270634"/>
              <a:gd name="connsiteY78" fmla="*/ 228368 h 1150466"/>
              <a:gd name="connsiteX79" fmla="*/ 454176 w 1270634"/>
              <a:gd name="connsiteY79" fmla="*/ 195442 h 1150466"/>
              <a:gd name="connsiteX80" fmla="*/ 208488 w 1270634"/>
              <a:gd name="connsiteY80" fmla="*/ 19902 h 1150466"/>
              <a:gd name="connsiteX81" fmla="*/ 123518 w 1270634"/>
              <a:gd name="connsiteY81" fmla="*/ 120 h 1150466"/>
              <a:gd name="connsiteX82" fmla="*/ 115768 w 1270634"/>
              <a:gd name="connsiteY82" fmla="*/ 5740 h 1150466"/>
              <a:gd name="connsiteX83" fmla="*/ 130239 w 1270634"/>
              <a:gd name="connsiteY83" fmla="*/ 20670 h 1150466"/>
              <a:gd name="connsiteX84" fmla="*/ 184177 w 1270634"/>
              <a:gd name="connsiteY84" fmla="*/ 44021 h 1150466"/>
              <a:gd name="connsiteX85" fmla="*/ 190349 w 1270634"/>
              <a:gd name="connsiteY85" fmla="*/ 44896 h 1150466"/>
              <a:gd name="connsiteX86" fmla="*/ 186440 w 1270634"/>
              <a:gd name="connsiteY86" fmla="*/ 44450 h 1150466"/>
              <a:gd name="connsiteX87" fmla="*/ 191035 w 1270634"/>
              <a:gd name="connsiteY87" fmla="*/ 45064 h 1150466"/>
              <a:gd name="connsiteX88" fmla="*/ 204751 w 1270634"/>
              <a:gd name="connsiteY88" fmla="*/ 47711 h 1150466"/>
              <a:gd name="connsiteX89" fmla="*/ 226662 w 1270634"/>
              <a:gd name="connsiteY89" fmla="*/ 53112 h 1150466"/>
              <a:gd name="connsiteX90" fmla="*/ 227794 w 1270634"/>
              <a:gd name="connsiteY90" fmla="*/ 53451 h 1150466"/>
              <a:gd name="connsiteX91" fmla="*/ 233726 w 1270634"/>
              <a:gd name="connsiteY91" fmla="*/ 55316 h 1150466"/>
              <a:gd name="connsiteX92" fmla="*/ 246927 w 1270634"/>
              <a:gd name="connsiteY92" fmla="*/ 59863 h 1150466"/>
              <a:gd name="connsiteX93" fmla="*/ 248059 w 1270634"/>
              <a:gd name="connsiteY93" fmla="*/ 60278 h 1150466"/>
              <a:gd name="connsiteX94" fmla="*/ 244596 w 1270634"/>
              <a:gd name="connsiteY94" fmla="*/ 58900 h 1150466"/>
              <a:gd name="connsiteX95" fmla="*/ 248196 w 1270634"/>
              <a:gd name="connsiteY95" fmla="*/ 60336 h 1150466"/>
              <a:gd name="connsiteX96" fmla="*/ 249842 w 1270634"/>
              <a:gd name="connsiteY96" fmla="*/ 60943 h 1150466"/>
              <a:gd name="connsiteX97" fmla="*/ 250048 w 1270634"/>
              <a:gd name="connsiteY97" fmla="*/ 61063 h 1150466"/>
              <a:gd name="connsiteX98" fmla="*/ 250356 w 1270634"/>
              <a:gd name="connsiteY98" fmla="*/ 61190 h 1150466"/>
              <a:gd name="connsiteX99" fmla="*/ 262530 w 1270634"/>
              <a:gd name="connsiteY99" fmla="*/ 66368 h 1150466"/>
              <a:gd name="connsiteX100" fmla="*/ 265272 w 1270634"/>
              <a:gd name="connsiteY100" fmla="*/ 67633 h 1150466"/>
              <a:gd name="connsiteX101" fmla="*/ 276623 w 1270634"/>
              <a:gd name="connsiteY101" fmla="*/ 73421 h 1150466"/>
              <a:gd name="connsiteX102" fmla="*/ 279332 w 1270634"/>
              <a:gd name="connsiteY102" fmla="*/ 74889 h 1150466"/>
              <a:gd name="connsiteX103" fmla="*/ 276211 w 1270634"/>
              <a:gd name="connsiteY103" fmla="*/ 73079 h 1150466"/>
              <a:gd name="connsiteX104" fmla="*/ 278920 w 1270634"/>
              <a:gd name="connsiteY104" fmla="*/ 74622 h 1150466"/>
              <a:gd name="connsiteX105" fmla="*/ 279572 w 1270634"/>
              <a:gd name="connsiteY105" fmla="*/ 75006 h 1150466"/>
              <a:gd name="connsiteX106" fmla="*/ 282109 w 1270634"/>
              <a:gd name="connsiteY106" fmla="*/ 76377 h 1150466"/>
              <a:gd name="connsiteX107" fmla="*/ 279949 w 1270634"/>
              <a:gd name="connsiteY107" fmla="*/ 75232 h 1150466"/>
              <a:gd name="connsiteX108" fmla="*/ 290270 w 1270634"/>
              <a:gd name="connsiteY108" fmla="*/ 81414 h 1150466"/>
              <a:gd name="connsiteX109" fmla="*/ 294968 w 1270634"/>
              <a:gd name="connsiteY109" fmla="*/ 84391 h 1150466"/>
              <a:gd name="connsiteX110" fmla="*/ 304261 w 1270634"/>
              <a:gd name="connsiteY110" fmla="*/ 90868 h 1150466"/>
              <a:gd name="connsiteX111" fmla="*/ 314239 w 1270634"/>
              <a:gd name="connsiteY111" fmla="*/ 98292 h 1150466"/>
              <a:gd name="connsiteX112" fmla="*/ 319177 w 1270634"/>
              <a:gd name="connsiteY112" fmla="*/ 102119 h 1150466"/>
              <a:gd name="connsiteX113" fmla="*/ 319485 w 1270634"/>
              <a:gd name="connsiteY113" fmla="*/ 102479 h 1150466"/>
              <a:gd name="connsiteX114" fmla="*/ 338139 w 1270634"/>
              <a:gd name="connsiteY114" fmla="*/ 118959 h 1150466"/>
              <a:gd name="connsiteX115" fmla="*/ 346746 w 1270634"/>
              <a:gd name="connsiteY115" fmla="*/ 127336 h 1150466"/>
              <a:gd name="connsiteX116" fmla="*/ 347568 w 1270634"/>
              <a:gd name="connsiteY116" fmla="*/ 128104 h 1150466"/>
              <a:gd name="connsiteX117" fmla="*/ 348152 w 1270634"/>
              <a:gd name="connsiteY117" fmla="*/ 128748 h 1150466"/>
              <a:gd name="connsiteX118" fmla="*/ 349249 w 1270634"/>
              <a:gd name="connsiteY118" fmla="*/ 129829 h 1150466"/>
              <a:gd name="connsiteX119" fmla="*/ 348838 w 1270634"/>
              <a:gd name="connsiteY119" fmla="*/ 129482 h 1150466"/>
              <a:gd name="connsiteX120" fmla="*/ 352884 w 1270634"/>
              <a:gd name="connsiteY120" fmla="*/ 133762 h 1150466"/>
              <a:gd name="connsiteX121" fmla="*/ 385082 w 1270634"/>
              <a:gd name="connsiteY121" fmla="*/ 173586 h 1150466"/>
              <a:gd name="connsiteX122" fmla="*/ 392077 w 1270634"/>
              <a:gd name="connsiteY122" fmla="*/ 183852 h 1150466"/>
              <a:gd name="connsiteX123" fmla="*/ 395438 w 1270634"/>
              <a:gd name="connsiteY123" fmla="*/ 189071 h 1150466"/>
              <a:gd name="connsiteX124" fmla="*/ 397083 w 1270634"/>
              <a:gd name="connsiteY124" fmla="*/ 191701 h 1150466"/>
              <a:gd name="connsiteX125" fmla="*/ 398284 w 1270634"/>
              <a:gd name="connsiteY125" fmla="*/ 193625 h 1150466"/>
              <a:gd name="connsiteX126" fmla="*/ 398901 w 1270634"/>
              <a:gd name="connsiteY126" fmla="*/ 194664 h 1150466"/>
              <a:gd name="connsiteX127" fmla="*/ 399621 w 1270634"/>
              <a:gd name="connsiteY127" fmla="*/ 195923 h 1150466"/>
              <a:gd name="connsiteX128" fmla="*/ 305118 w 1270634"/>
              <a:gd name="connsiteY128" fmla="*/ 210557 h 1150466"/>
              <a:gd name="connsiteX129" fmla="*/ 57509 w 1270634"/>
              <a:gd name="connsiteY129" fmla="*/ 371354 h 1150466"/>
              <a:gd name="connsiteX130" fmla="*/ 4566 w 1270634"/>
              <a:gd name="connsiteY130" fmla="*/ 496961 h 1150466"/>
              <a:gd name="connsiteX131" fmla="*/ 15196 w 1270634"/>
              <a:gd name="connsiteY131" fmla="*/ 630048 h 1150466"/>
              <a:gd name="connsiteX132" fmla="*/ 141006 w 1270634"/>
              <a:gd name="connsiteY132" fmla="*/ 747611 h 1150466"/>
              <a:gd name="connsiteX133" fmla="*/ 621546 w 1270634"/>
              <a:gd name="connsiteY133" fmla="*/ 255971 h 1150466"/>
              <a:gd name="connsiteX134" fmla="*/ 618597 w 1270634"/>
              <a:gd name="connsiteY134" fmla="*/ 255111 h 1150466"/>
              <a:gd name="connsiteX135" fmla="*/ 621546 w 1270634"/>
              <a:gd name="connsiteY135" fmla="*/ 255971 h 1150466"/>
              <a:gd name="connsiteX136" fmla="*/ 225462 w 1270634"/>
              <a:gd name="connsiteY136" fmla="*/ 52758 h 1150466"/>
              <a:gd name="connsiteX137" fmla="*/ 225462 w 1270634"/>
              <a:gd name="connsiteY137" fmla="*/ 52758 h 1150466"/>
              <a:gd name="connsiteX138" fmla="*/ 225462 w 1270634"/>
              <a:gd name="connsiteY138" fmla="*/ 52758 h 1150466"/>
              <a:gd name="connsiteX139" fmla="*/ 186577 w 1270634"/>
              <a:gd name="connsiteY139" fmla="*/ 725014 h 1150466"/>
              <a:gd name="connsiteX140" fmla="*/ 187640 w 1270634"/>
              <a:gd name="connsiteY140" fmla="*/ 724921 h 1150466"/>
              <a:gd name="connsiteX141" fmla="*/ 186577 w 1270634"/>
              <a:gd name="connsiteY141" fmla="*/ 725014 h 1150466"/>
              <a:gd name="connsiteX142" fmla="*/ 100578 w 1270634"/>
              <a:gd name="connsiteY142" fmla="*/ 469574 h 1150466"/>
              <a:gd name="connsiteX143" fmla="*/ 169844 w 1270634"/>
              <a:gd name="connsiteY143" fmla="*/ 368377 h 1150466"/>
              <a:gd name="connsiteX144" fmla="*/ 223988 w 1270634"/>
              <a:gd name="connsiteY144" fmla="*/ 322456 h 1150466"/>
              <a:gd name="connsiteX145" fmla="*/ 423281 w 1270634"/>
              <a:gd name="connsiteY145" fmla="*/ 244289 h 1150466"/>
              <a:gd name="connsiteX146" fmla="*/ 430516 w 1270634"/>
              <a:gd name="connsiteY146" fmla="*/ 263669 h 1150466"/>
              <a:gd name="connsiteX147" fmla="*/ 450541 w 1270634"/>
              <a:gd name="connsiteY147" fmla="*/ 384727 h 1150466"/>
              <a:gd name="connsiteX148" fmla="*/ 362862 w 1270634"/>
              <a:gd name="connsiteY148" fmla="*/ 631584 h 1150466"/>
              <a:gd name="connsiteX149" fmla="*/ 312867 w 1270634"/>
              <a:gd name="connsiteY149" fmla="*/ 676569 h 1150466"/>
              <a:gd name="connsiteX150" fmla="*/ 237361 w 1270634"/>
              <a:gd name="connsiteY150" fmla="*/ 714566 h 1150466"/>
              <a:gd name="connsiteX151" fmla="*/ 196761 w 1270634"/>
              <a:gd name="connsiteY151" fmla="*/ 723862 h 1150466"/>
              <a:gd name="connsiteX152" fmla="*/ 186405 w 1270634"/>
              <a:gd name="connsiteY152" fmla="*/ 724990 h 1150466"/>
              <a:gd name="connsiteX153" fmla="*/ 186166 w 1270634"/>
              <a:gd name="connsiteY153" fmla="*/ 725017 h 1150466"/>
              <a:gd name="connsiteX154" fmla="*/ 185274 w 1270634"/>
              <a:gd name="connsiteY154" fmla="*/ 725041 h 1150466"/>
              <a:gd name="connsiteX155" fmla="*/ 179753 w 1270634"/>
              <a:gd name="connsiteY155" fmla="*/ 725257 h 1150466"/>
              <a:gd name="connsiteX156" fmla="*/ 159282 w 1270634"/>
              <a:gd name="connsiteY156" fmla="*/ 724664 h 1150466"/>
              <a:gd name="connsiteX157" fmla="*/ 150401 w 1270634"/>
              <a:gd name="connsiteY157" fmla="*/ 723666 h 1150466"/>
              <a:gd name="connsiteX158" fmla="*/ 150092 w 1270634"/>
              <a:gd name="connsiteY158" fmla="*/ 723608 h 1150466"/>
              <a:gd name="connsiteX159" fmla="*/ 144778 w 1270634"/>
              <a:gd name="connsiteY159" fmla="*/ 722559 h 1150466"/>
              <a:gd name="connsiteX160" fmla="*/ 136548 w 1270634"/>
              <a:gd name="connsiteY160" fmla="*/ 720450 h 1150466"/>
              <a:gd name="connsiteX161" fmla="*/ 133873 w 1270634"/>
              <a:gd name="connsiteY161" fmla="*/ 719541 h 1150466"/>
              <a:gd name="connsiteX162" fmla="*/ 133496 w 1270634"/>
              <a:gd name="connsiteY162" fmla="*/ 719377 h 1150466"/>
              <a:gd name="connsiteX163" fmla="*/ 133016 w 1270634"/>
              <a:gd name="connsiteY163" fmla="*/ 719092 h 1150466"/>
              <a:gd name="connsiteX164" fmla="*/ 129999 w 1270634"/>
              <a:gd name="connsiteY164" fmla="*/ 716945 h 1150466"/>
              <a:gd name="connsiteX165" fmla="*/ 128387 w 1270634"/>
              <a:gd name="connsiteY165" fmla="*/ 715646 h 1150466"/>
              <a:gd name="connsiteX166" fmla="*/ 120535 w 1270634"/>
              <a:gd name="connsiteY166" fmla="*/ 708458 h 1150466"/>
              <a:gd name="connsiteX167" fmla="*/ 120500 w 1270634"/>
              <a:gd name="connsiteY167" fmla="*/ 708435 h 1150466"/>
              <a:gd name="connsiteX168" fmla="*/ 118203 w 1270634"/>
              <a:gd name="connsiteY168" fmla="*/ 705928 h 1150466"/>
              <a:gd name="connsiteX169" fmla="*/ 111928 w 1270634"/>
              <a:gd name="connsiteY169" fmla="*/ 698446 h 1150466"/>
              <a:gd name="connsiteX170" fmla="*/ 106167 w 1270634"/>
              <a:gd name="connsiteY170" fmla="*/ 690638 h 1150466"/>
              <a:gd name="connsiteX171" fmla="*/ 103630 w 1270634"/>
              <a:gd name="connsiteY171" fmla="*/ 686890 h 1150466"/>
              <a:gd name="connsiteX172" fmla="*/ 102601 w 1270634"/>
              <a:gd name="connsiteY172" fmla="*/ 685265 h 1150466"/>
              <a:gd name="connsiteX173" fmla="*/ 102361 w 1270634"/>
              <a:gd name="connsiteY173" fmla="*/ 685330 h 1150466"/>
              <a:gd name="connsiteX174" fmla="*/ 98452 w 1270634"/>
              <a:gd name="connsiteY174" fmla="*/ 677903 h 1150466"/>
              <a:gd name="connsiteX175" fmla="*/ 93925 w 1270634"/>
              <a:gd name="connsiteY175" fmla="*/ 668638 h 1150466"/>
              <a:gd name="connsiteX176" fmla="*/ 76369 w 1270634"/>
              <a:gd name="connsiteY176" fmla="*/ 583612 h 1150466"/>
              <a:gd name="connsiteX177" fmla="*/ 100578 w 1270634"/>
              <a:gd name="connsiteY177" fmla="*/ 469574 h 1150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</a:cxnLst>
            <a:rect l="l" t="t" r="r" b="b"/>
            <a:pathLst>
              <a:path w="1270634" h="1150466">
                <a:moveTo>
                  <a:pt x="141006" y="747611"/>
                </a:moveTo>
                <a:cubicBezTo>
                  <a:pt x="190589" y="769958"/>
                  <a:pt x="245316" y="775256"/>
                  <a:pt x="297848" y="760792"/>
                </a:cubicBezTo>
                <a:cubicBezTo>
                  <a:pt x="344894" y="747844"/>
                  <a:pt x="388374" y="721156"/>
                  <a:pt x="423315" y="687343"/>
                </a:cubicBezTo>
                <a:cubicBezTo>
                  <a:pt x="460520" y="651314"/>
                  <a:pt x="487095" y="605074"/>
                  <a:pt x="504205" y="556424"/>
                </a:cubicBezTo>
                <a:cubicBezTo>
                  <a:pt x="540313" y="453684"/>
                  <a:pt x="533832" y="334969"/>
                  <a:pt x="481608" y="238857"/>
                </a:cubicBezTo>
                <a:cubicBezTo>
                  <a:pt x="483734" y="238799"/>
                  <a:pt x="485895" y="238689"/>
                  <a:pt x="488055" y="238662"/>
                </a:cubicBezTo>
                <a:cubicBezTo>
                  <a:pt x="498822" y="238514"/>
                  <a:pt x="509589" y="238713"/>
                  <a:pt x="520356" y="239262"/>
                </a:cubicBezTo>
                <a:cubicBezTo>
                  <a:pt x="531123" y="239810"/>
                  <a:pt x="541856" y="240705"/>
                  <a:pt x="552554" y="241953"/>
                </a:cubicBezTo>
                <a:cubicBezTo>
                  <a:pt x="557115" y="242485"/>
                  <a:pt x="561675" y="243119"/>
                  <a:pt x="566236" y="243764"/>
                </a:cubicBezTo>
                <a:cubicBezTo>
                  <a:pt x="565962" y="243709"/>
                  <a:pt x="565688" y="243658"/>
                  <a:pt x="565379" y="243596"/>
                </a:cubicBezTo>
                <a:cubicBezTo>
                  <a:pt x="565962" y="243712"/>
                  <a:pt x="566545" y="243791"/>
                  <a:pt x="567127" y="243884"/>
                </a:cubicBezTo>
                <a:cubicBezTo>
                  <a:pt x="567368" y="243915"/>
                  <a:pt x="567573" y="243939"/>
                  <a:pt x="567814" y="243973"/>
                </a:cubicBezTo>
                <a:cubicBezTo>
                  <a:pt x="568191" y="244028"/>
                  <a:pt x="568671" y="244117"/>
                  <a:pt x="569048" y="244199"/>
                </a:cubicBezTo>
                <a:cubicBezTo>
                  <a:pt x="569356" y="244244"/>
                  <a:pt x="569631" y="244292"/>
                  <a:pt x="569905" y="244340"/>
                </a:cubicBezTo>
                <a:cubicBezTo>
                  <a:pt x="572443" y="244765"/>
                  <a:pt x="574946" y="245211"/>
                  <a:pt x="577483" y="245674"/>
                </a:cubicBezTo>
                <a:cubicBezTo>
                  <a:pt x="588113" y="247642"/>
                  <a:pt x="598709" y="249981"/>
                  <a:pt x="609201" y="252659"/>
                </a:cubicBezTo>
                <a:cubicBezTo>
                  <a:pt x="611773" y="253317"/>
                  <a:pt x="614379" y="253999"/>
                  <a:pt x="616951" y="254699"/>
                </a:cubicBezTo>
                <a:cubicBezTo>
                  <a:pt x="617259" y="254788"/>
                  <a:pt x="617637" y="254870"/>
                  <a:pt x="617980" y="254956"/>
                </a:cubicBezTo>
                <a:cubicBezTo>
                  <a:pt x="623466" y="256592"/>
                  <a:pt x="628987" y="258262"/>
                  <a:pt x="634439" y="260052"/>
                </a:cubicBezTo>
                <a:cubicBezTo>
                  <a:pt x="639479" y="261708"/>
                  <a:pt x="644520" y="263436"/>
                  <a:pt x="649492" y="265240"/>
                </a:cubicBezTo>
                <a:cubicBezTo>
                  <a:pt x="651104" y="265816"/>
                  <a:pt x="652716" y="266416"/>
                  <a:pt x="654293" y="267009"/>
                </a:cubicBezTo>
                <a:cubicBezTo>
                  <a:pt x="655459" y="267451"/>
                  <a:pt x="656590" y="267883"/>
                  <a:pt x="657756" y="268340"/>
                </a:cubicBezTo>
                <a:cubicBezTo>
                  <a:pt x="662659" y="270315"/>
                  <a:pt x="667563" y="272358"/>
                  <a:pt x="672432" y="274474"/>
                </a:cubicBezTo>
                <a:cubicBezTo>
                  <a:pt x="674867" y="275530"/>
                  <a:pt x="677301" y="276607"/>
                  <a:pt x="679702" y="277697"/>
                </a:cubicBezTo>
                <a:cubicBezTo>
                  <a:pt x="680525" y="278071"/>
                  <a:pt x="682479" y="278970"/>
                  <a:pt x="684091" y="279717"/>
                </a:cubicBezTo>
                <a:cubicBezTo>
                  <a:pt x="684536" y="279940"/>
                  <a:pt x="684948" y="280135"/>
                  <a:pt x="685222" y="280273"/>
                </a:cubicBezTo>
                <a:cubicBezTo>
                  <a:pt x="687623" y="281438"/>
                  <a:pt x="689989" y="282621"/>
                  <a:pt x="692355" y="283818"/>
                </a:cubicBezTo>
                <a:cubicBezTo>
                  <a:pt x="697567" y="286455"/>
                  <a:pt x="702710" y="289174"/>
                  <a:pt x="707854" y="291969"/>
                </a:cubicBezTo>
                <a:cubicBezTo>
                  <a:pt x="708094" y="292099"/>
                  <a:pt x="708334" y="292233"/>
                  <a:pt x="708574" y="292367"/>
                </a:cubicBezTo>
                <a:cubicBezTo>
                  <a:pt x="710117" y="293241"/>
                  <a:pt x="711626" y="294115"/>
                  <a:pt x="713169" y="295003"/>
                </a:cubicBezTo>
                <a:cubicBezTo>
                  <a:pt x="718209" y="297952"/>
                  <a:pt x="723216" y="300977"/>
                  <a:pt x="728154" y="304070"/>
                </a:cubicBezTo>
                <a:cubicBezTo>
                  <a:pt x="730416" y="305476"/>
                  <a:pt x="732645" y="306899"/>
                  <a:pt x="734909" y="308335"/>
                </a:cubicBezTo>
                <a:cubicBezTo>
                  <a:pt x="735354" y="308634"/>
                  <a:pt x="735971" y="309031"/>
                  <a:pt x="736623" y="309457"/>
                </a:cubicBezTo>
                <a:cubicBezTo>
                  <a:pt x="740703" y="312210"/>
                  <a:pt x="744784" y="314970"/>
                  <a:pt x="748796" y="317817"/>
                </a:cubicBezTo>
                <a:cubicBezTo>
                  <a:pt x="757574" y="324006"/>
                  <a:pt x="766147" y="330428"/>
                  <a:pt x="774582" y="337057"/>
                </a:cubicBezTo>
                <a:cubicBezTo>
                  <a:pt x="773999" y="336577"/>
                  <a:pt x="773348" y="336042"/>
                  <a:pt x="772525" y="335387"/>
                </a:cubicBezTo>
                <a:cubicBezTo>
                  <a:pt x="773348" y="336059"/>
                  <a:pt x="774205" y="336724"/>
                  <a:pt x="775028" y="337389"/>
                </a:cubicBezTo>
                <a:cubicBezTo>
                  <a:pt x="775028" y="337400"/>
                  <a:pt x="775062" y="337410"/>
                  <a:pt x="775062" y="337424"/>
                </a:cubicBezTo>
                <a:cubicBezTo>
                  <a:pt x="776365" y="338439"/>
                  <a:pt x="778354" y="340105"/>
                  <a:pt x="777325" y="339279"/>
                </a:cubicBezTo>
                <a:cubicBezTo>
                  <a:pt x="778834" y="340510"/>
                  <a:pt x="780343" y="341741"/>
                  <a:pt x="781851" y="342986"/>
                </a:cubicBezTo>
                <a:cubicBezTo>
                  <a:pt x="786138" y="346576"/>
                  <a:pt x="790424" y="350217"/>
                  <a:pt x="794642" y="353917"/>
                </a:cubicBezTo>
                <a:cubicBezTo>
                  <a:pt x="803077" y="361324"/>
                  <a:pt x="811341" y="368946"/>
                  <a:pt x="819399" y="376768"/>
                </a:cubicBezTo>
                <a:cubicBezTo>
                  <a:pt x="823171" y="380406"/>
                  <a:pt x="826874" y="384092"/>
                  <a:pt x="830543" y="387816"/>
                </a:cubicBezTo>
                <a:cubicBezTo>
                  <a:pt x="831057" y="388337"/>
                  <a:pt x="832327" y="389644"/>
                  <a:pt x="832601" y="389942"/>
                </a:cubicBezTo>
                <a:cubicBezTo>
                  <a:pt x="834830" y="392267"/>
                  <a:pt x="837058" y="394606"/>
                  <a:pt x="839219" y="396961"/>
                </a:cubicBezTo>
                <a:cubicBezTo>
                  <a:pt x="846728" y="405013"/>
                  <a:pt x="854032" y="413246"/>
                  <a:pt x="861130" y="421640"/>
                </a:cubicBezTo>
                <a:cubicBezTo>
                  <a:pt x="875532" y="438644"/>
                  <a:pt x="889111" y="456331"/>
                  <a:pt x="901832" y="474608"/>
                </a:cubicBezTo>
                <a:cubicBezTo>
                  <a:pt x="908279" y="483849"/>
                  <a:pt x="914485" y="493237"/>
                  <a:pt x="920486" y="502770"/>
                </a:cubicBezTo>
                <a:cubicBezTo>
                  <a:pt x="921926" y="505037"/>
                  <a:pt x="923332" y="507313"/>
                  <a:pt x="924738" y="509597"/>
                </a:cubicBezTo>
                <a:cubicBezTo>
                  <a:pt x="925081" y="510132"/>
                  <a:pt x="925389" y="510667"/>
                  <a:pt x="925733" y="511205"/>
                </a:cubicBezTo>
                <a:cubicBezTo>
                  <a:pt x="924601" y="509388"/>
                  <a:pt x="926795" y="512985"/>
                  <a:pt x="927104" y="513510"/>
                </a:cubicBezTo>
                <a:cubicBezTo>
                  <a:pt x="929984" y="518338"/>
                  <a:pt x="932796" y="523197"/>
                  <a:pt x="935574" y="528090"/>
                </a:cubicBezTo>
                <a:cubicBezTo>
                  <a:pt x="960434" y="572197"/>
                  <a:pt x="980802" y="618842"/>
                  <a:pt x="997055" y="666793"/>
                </a:cubicBezTo>
                <a:cubicBezTo>
                  <a:pt x="1030214" y="764711"/>
                  <a:pt x="1046125" y="867965"/>
                  <a:pt x="1049416" y="971110"/>
                </a:cubicBezTo>
                <a:cubicBezTo>
                  <a:pt x="1049794" y="983282"/>
                  <a:pt x="1050000" y="995490"/>
                  <a:pt x="1050068" y="1007663"/>
                </a:cubicBezTo>
                <a:cubicBezTo>
                  <a:pt x="1050068" y="1018361"/>
                  <a:pt x="1049897" y="1029060"/>
                  <a:pt x="1049656" y="1039724"/>
                </a:cubicBezTo>
                <a:cubicBezTo>
                  <a:pt x="1040570" y="1028683"/>
                  <a:pt x="1031483" y="1017675"/>
                  <a:pt x="1022396" y="1006634"/>
                </a:cubicBezTo>
                <a:cubicBezTo>
                  <a:pt x="1011903" y="993878"/>
                  <a:pt x="1001410" y="981088"/>
                  <a:pt x="990884" y="968332"/>
                </a:cubicBezTo>
                <a:cubicBezTo>
                  <a:pt x="985877" y="962263"/>
                  <a:pt x="976173" y="957085"/>
                  <a:pt x="969521" y="953485"/>
                </a:cubicBezTo>
                <a:cubicBezTo>
                  <a:pt x="960091" y="948341"/>
                  <a:pt x="949495" y="943506"/>
                  <a:pt x="939140" y="940523"/>
                </a:cubicBezTo>
                <a:cubicBezTo>
                  <a:pt x="936294" y="939769"/>
                  <a:pt x="933448" y="939049"/>
                  <a:pt x="930601" y="938294"/>
                </a:cubicBezTo>
                <a:cubicBezTo>
                  <a:pt x="926692" y="937231"/>
                  <a:pt x="922749" y="937025"/>
                  <a:pt x="918772" y="937643"/>
                </a:cubicBezTo>
                <a:cubicBezTo>
                  <a:pt x="914040" y="939597"/>
                  <a:pt x="917160" y="943506"/>
                  <a:pt x="919492" y="946352"/>
                </a:cubicBezTo>
                <a:cubicBezTo>
                  <a:pt x="956456" y="991238"/>
                  <a:pt x="993421" y="1036123"/>
                  <a:pt x="1030385" y="1081043"/>
                </a:cubicBezTo>
                <a:cubicBezTo>
                  <a:pt x="1040878" y="1093800"/>
                  <a:pt x="1051371" y="1106555"/>
                  <a:pt x="1061898" y="1119311"/>
                </a:cubicBezTo>
                <a:cubicBezTo>
                  <a:pt x="1066219" y="1124592"/>
                  <a:pt x="1073042" y="1128226"/>
                  <a:pt x="1078803" y="1131587"/>
                </a:cubicBezTo>
                <a:cubicBezTo>
                  <a:pt x="1086793" y="1136251"/>
                  <a:pt x="1095262" y="1140502"/>
                  <a:pt x="1103938" y="1143726"/>
                </a:cubicBezTo>
                <a:cubicBezTo>
                  <a:pt x="1109870" y="1145954"/>
                  <a:pt x="1115939" y="1148012"/>
                  <a:pt x="1122180" y="1149383"/>
                </a:cubicBezTo>
                <a:cubicBezTo>
                  <a:pt x="1123929" y="1149726"/>
                  <a:pt x="1134833" y="1152195"/>
                  <a:pt x="1136513" y="1148286"/>
                </a:cubicBezTo>
                <a:cubicBezTo>
                  <a:pt x="1171318" y="1066470"/>
                  <a:pt x="1206122" y="984654"/>
                  <a:pt x="1240960" y="902873"/>
                </a:cubicBezTo>
                <a:cubicBezTo>
                  <a:pt x="1250767" y="879795"/>
                  <a:pt x="1260608" y="856718"/>
                  <a:pt x="1270415" y="833641"/>
                </a:cubicBezTo>
                <a:cubicBezTo>
                  <a:pt x="1272096" y="829664"/>
                  <a:pt x="1263626" y="823354"/>
                  <a:pt x="1261946" y="822017"/>
                </a:cubicBezTo>
                <a:cubicBezTo>
                  <a:pt x="1254231" y="815879"/>
                  <a:pt x="1244595" y="810701"/>
                  <a:pt x="1235646" y="806689"/>
                </a:cubicBezTo>
                <a:cubicBezTo>
                  <a:pt x="1226490" y="802574"/>
                  <a:pt x="1216854" y="798357"/>
                  <a:pt x="1206911" y="796608"/>
                </a:cubicBezTo>
                <a:cubicBezTo>
                  <a:pt x="1203721" y="796059"/>
                  <a:pt x="1194360" y="793522"/>
                  <a:pt x="1192577" y="797705"/>
                </a:cubicBezTo>
                <a:cubicBezTo>
                  <a:pt x="1169500" y="851918"/>
                  <a:pt x="1146423" y="906130"/>
                  <a:pt x="1123346" y="960343"/>
                </a:cubicBezTo>
                <a:cubicBezTo>
                  <a:pt x="1118065" y="881921"/>
                  <a:pt x="1105241" y="804049"/>
                  <a:pt x="1082575" y="728676"/>
                </a:cubicBezTo>
                <a:cubicBezTo>
                  <a:pt x="1049622" y="619236"/>
                  <a:pt x="995341" y="515793"/>
                  <a:pt x="918840" y="430459"/>
                </a:cubicBezTo>
                <a:cubicBezTo>
                  <a:pt x="837607" y="339851"/>
                  <a:pt x="734394" y="269670"/>
                  <a:pt x="619831" y="228368"/>
                </a:cubicBezTo>
                <a:cubicBezTo>
                  <a:pt x="566476" y="209117"/>
                  <a:pt x="510480" y="197846"/>
                  <a:pt x="454176" y="195442"/>
                </a:cubicBezTo>
                <a:cubicBezTo>
                  <a:pt x="394443" y="112684"/>
                  <a:pt x="304672" y="52367"/>
                  <a:pt x="208488" y="19902"/>
                </a:cubicBezTo>
                <a:cubicBezTo>
                  <a:pt x="180817" y="10554"/>
                  <a:pt x="152459" y="4043"/>
                  <a:pt x="123518" y="120"/>
                </a:cubicBezTo>
                <a:cubicBezTo>
                  <a:pt x="119437" y="-439"/>
                  <a:pt x="114705" y="881"/>
                  <a:pt x="115768" y="5740"/>
                </a:cubicBezTo>
                <a:cubicBezTo>
                  <a:pt x="116968" y="11171"/>
                  <a:pt x="126501" y="18022"/>
                  <a:pt x="130239" y="20670"/>
                </a:cubicBezTo>
                <a:cubicBezTo>
                  <a:pt x="146081" y="31931"/>
                  <a:pt x="164734" y="41388"/>
                  <a:pt x="184177" y="44021"/>
                </a:cubicBezTo>
                <a:cubicBezTo>
                  <a:pt x="186234" y="44299"/>
                  <a:pt x="188292" y="44663"/>
                  <a:pt x="190349" y="44896"/>
                </a:cubicBezTo>
                <a:cubicBezTo>
                  <a:pt x="187880" y="44614"/>
                  <a:pt x="186783" y="44488"/>
                  <a:pt x="186440" y="44450"/>
                </a:cubicBezTo>
                <a:cubicBezTo>
                  <a:pt x="187023" y="44518"/>
                  <a:pt x="189834" y="44854"/>
                  <a:pt x="191035" y="45064"/>
                </a:cubicBezTo>
                <a:cubicBezTo>
                  <a:pt x="195630" y="45859"/>
                  <a:pt x="200190" y="46744"/>
                  <a:pt x="204751" y="47711"/>
                </a:cubicBezTo>
                <a:cubicBezTo>
                  <a:pt x="212123" y="49278"/>
                  <a:pt x="219393" y="51167"/>
                  <a:pt x="226662" y="53112"/>
                </a:cubicBezTo>
                <a:cubicBezTo>
                  <a:pt x="227074" y="53235"/>
                  <a:pt x="227485" y="53352"/>
                  <a:pt x="227794" y="53451"/>
                </a:cubicBezTo>
                <a:cubicBezTo>
                  <a:pt x="229782" y="54058"/>
                  <a:pt x="231771" y="54679"/>
                  <a:pt x="233726" y="55316"/>
                </a:cubicBezTo>
                <a:cubicBezTo>
                  <a:pt x="238149" y="56753"/>
                  <a:pt x="242573" y="58269"/>
                  <a:pt x="246927" y="59863"/>
                </a:cubicBezTo>
                <a:cubicBezTo>
                  <a:pt x="247305" y="60000"/>
                  <a:pt x="247682" y="60138"/>
                  <a:pt x="248059" y="60278"/>
                </a:cubicBezTo>
                <a:cubicBezTo>
                  <a:pt x="247099" y="59891"/>
                  <a:pt x="245968" y="59442"/>
                  <a:pt x="244596" y="58900"/>
                </a:cubicBezTo>
                <a:cubicBezTo>
                  <a:pt x="245796" y="59380"/>
                  <a:pt x="246996" y="59860"/>
                  <a:pt x="248196" y="60336"/>
                </a:cubicBezTo>
                <a:cubicBezTo>
                  <a:pt x="248745" y="60539"/>
                  <a:pt x="249294" y="60741"/>
                  <a:pt x="249842" y="60943"/>
                </a:cubicBezTo>
                <a:cubicBezTo>
                  <a:pt x="251968" y="61722"/>
                  <a:pt x="254985" y="63001"/>
                  <a:pt x="250048" y="61063"/>
                </a:cubicBezTo>
                <a:cubicBezTo>
                  <a:pt x="250151" y="61108"/>
                  <a:pt x="250254" y="61149"/>
                  <a:pt x="250356" y="61190"/>
                </a:cubicBezTo>
                <a:cubicBezTo>
                  <a:pt x="254437" y="62846"/>
                  <a:pt x="258483" y="64575"/>
                  <a:pt x="262530" y="66368"/>
                </a:cubicBezTo>
                <a:cubicBezTo>
                  <a:pt x="263455" y="66783"/>
                  <a:pt x="264381" y="67212"/>
                  <a:pt x="265272" y="67633"/>
                </a:cubicBezTo>
                <a:cubicBezTo>
                  <a:pt x="269113" y="69506"/>
                  <a:pt x="272885" y="71429"/>
                  <a:pt x="276623" y="73421"/>
                </a:cubicBezTo>
                <a:cubicBezTo>
                  <a:pt x="277549" y="73905"/>
                  <a:pt x="278440" y="74399"/>
                  <a:pt x="279332" y="74889"/>
                </a:cubicBezTo>
                <a:cubicBezTo>
                  <a:pt x="278440" y="74358"/>
                  <a:pt x="277411" y="73778"/>
                  <a:pt x="276211" y="73079"/>
                </a:cubicBezTo>
                <a:cubicBezTo>
                  <a:pt x="277137" y="73600"/>
                  <a:pt x="278029" y="74104"/>
                  <a:pt x="278920" y="74622"/>
                </a:cubicBezTo>
                <a:cubicBezTo>
                  <a:pt x="279126" y="74745"/>
                  <a:pt x="279366" y="74882"/>
                  <a:pt x="279572" y="75006"/>
                </a:cubicBezTo>
                <a:cubicBezTo>
                  <a:pt x="280394" y="75465"/>
                  <a:pt x="281252" y="75918"/>
                  <a:pt x="282109" y="76377"/>
                </a:cubicBezTo>
                <a:cubicBezTo>
                  <a:pt x="284578" y="77739"/>
                  <a:pt x="288041" y="79906"/>
                  <a:pt x="279949" y="75232"/>
                </a:cubicBezTo>
                <a:cubicBezTo>
                  <a:pt x="283412" y="77245"/>
                  <a:pt x="286841" y="79299"/>
                  <a:pt x="290270" y="81414"/>
                </a:cubicBezTo>
                <a:cubicBezTo>
                  <a:pt x="291847" y="82395"/>
                  <a:pt x="293391" y="83389"/>
                  <a:pt x="294968" y="84391"/>
                </a:cubicBezTo>
                <a:cubicBezTo>
                  <a:pt x="298088" y="86520"/>
                  <a:pt x="301209" y="88656"/>
                  <a:pt x="304261" y="90868"/>
                </a:cubicBezTo>
                <a:cubicBezTo>
                  <a:pt x="307655" y="93292"/>
                  <a:pt x="310981" y="95765"/>
                  <a:pt x="314239" y="98292"/>
                </a:cubicBezTo>
                <a:cubicBezTo>
                  <a:pt x="315885" y="99554"/>
                  <a:pt x="317531" y="100857"/>
                  <a:pt x="319177" y="102119"/>
                </a:cubicBezTo>
                <a:cubicBezTo>
                  <a:pt x="309541" y="94736"/>
                  <a:pt x="317222" y="100590"/>
                  <a:pt x="319485" y="102479"/>
                </a:cubicBezTo>
                <a:cubicBezTo>
                  <a:pt x="325863" y="107777"/>
                  <a:pt x="332070" y="113277"/>
                  <a:pt x="338139" y="118959"/>
                </a:cubicBezTo>
                <a:cubicBezTo>
                  <a:pt x="341054" y="121705"/>
                  <a:pt x="343900" y="124500"/>
                  <a:pt x="346746" y="127336"/>
                </a:cubicBezTo>
                <a:cubicBezTo>
                  <a:pt x="347020" y="127579"/>
                  <a:pt x="347294" y="127850"/>
                  <a:pt x="347568" y="128104"/>
                </a:cubicBezTo>
                <a:cubicBezTo>
                  <a:pt x="347740" y="128316"/>
                  <a:pt x="347946" y="128536"/>
                  <a:pt x="348152" y="128748"/>
                </a:cubicBezTo>
                <a:cubicBezTo>
                  <a:pt x="348529" y="129115"/>
                  <a:pt x="348872" y="129492"/>
                  <a:pt x="349249" y="129829"/>
                </a:cubicBezTo>
                <a:cubicBezTo>
                  <a:pt x="349077" y="129691"/>
                  <a:pt x="348974" y="129609"/>
                  <a:pt x="348838" y="129482"/>
                </a:cubicBezTo>
                <a:cubicBezTo>
                  <a:pt x="350209" y="130902"/>
                  <a:pt x="351546" y="132321"/>
                  <a:pt x="352884" y="133762"/>
                </a:cubicBezTo>
                <a:cubicBezTo>
                  <a:pt x="364474" y="146315"/>
                  <a:pt x="375241" y="159623"/>
                  <a:pt x="385082" y="173586"/>
                </a:cubicBezTo>
                <a:cubicBezTo>
                  <a:pt x="387482" y="176970"/>
                  <a:pt x="389814" y="180392"/>
                  <a:pt x="392077" y="183852"/>
                </a:cubicBezTo>
                <a:cubicBezTo>
                  <a:pt x="393209" y="185584"/>
                  <a:pt x="394340" y="187322"/>
                  <a:pt x="395438" y="189071"/>
                </a:cubicBezTo>
                <a:cubicBezTo>
                  <a:pt x="395986" y="189946"/>
                  <a:pt x="396535" y="190824"/>
                  <a:pt x="397083" y="191701"/>
                </a:cubicBezTo>
                <a:cubicBezTo>
                  <a:pt x="397221" y="191928"/>
                  <a:pt x="397838" y="192932"/>
                  <a:pt x="398284" y="193625"/>
                </a:cubicBezTo>
                <a:cubicBezTo>
                  <a:pt x="398524" y="194047"/>
                  <a:pt x="398798" y="194486"/>
                  <a:pt x="398901" y="194664"/>
                </a:cubicBezTo>
                <a:cubicBezTo>
                  <a:pt x="399141" y="195082"/>
                  <a:pt x="399381" y="195504"/>
                  <a:pt x="399621" y="195923"/>
                </a:cubicBezTo>
                <a:cubicBezTo>
                  <a:pt x="367868" y="197846"/>
                  <a:pt x="336253" y="202654"/>
                  <a:pt x="305118" y="210557"/>
                </a:cubicBezTo>
                <a:cubicBezTo>
                  <a:pt x="208660" y="235065"/>
                  <a:pt x="116591" y="290066"/>
                  <a:pt x="57509" y="371354"/>
                </a:cubicBezTo>
                <a:cubicBezTo>
                  <a:pt x="30626" y="408349"/>
                  <a:pt x="12521" y="451969"/>
                  <a:pt x="4566" y="496961"/>
                </a:cubicBezTo>
                <a:cubicBezTo>
                  <a:pt x="-3252" y="540914"/>
                  <a:pt x="-1846" y="588344"/>
                  <a:pt x="15196" y="630048"/>
                </a:cubicBezTo>
                <a:cubicBezTo>
                  <a:pt x="38101" y="685981"/>
                  <a:pt x="87205" y="723365"/>
                  <a:pt x="141006" y="747611"/>
                </a:cubicBezTo>
                <a:close/>
                <a:moveTo>
                  <a:pt x="621546" y="255971"/>
                </a:moveTo>
                <a:cubicBezTo>
                  <a:pt x="621546" y="255971"/>
                  <a:pt x="620037" y="255525"/>
                  <a:pt x="618597" y="255111"/>
                </a:cubicBezTo>
                <a:cubicBezTo>
                  <a:pt x="619626" y="255357"/>
                  <a:pt x="620620" y="255611"/>
                  <a:pt x="621546" y="255971"/>
                </a:cubicBezTo>
                <a:close/>
                <a:moveTo>
                  <a:pt x="225462" y="52758"/>
                </a:moveTo>
                <a:cubicBezTo>
                  <a:pt x="221039" y="51562"/>
                  <a:pt x="223130" y="52103"/>
                  <a:pt x="225462" y="52758"/>
                </a:cubicBezTo>
                <a:lnTo>
                  <a:pt x="225462" y="52758"/>
                </a:lnTo>
                <a:close/>
                <a:moveTo>
                  <a:pt x="186577" y="725014"/>
                </a:moveTo>
                <a:cubicBezTo>
                  <a:pt x="186954" y="724983"/>
                  <a:pt x="187331" y="724949"/>
                  <a:pt x="187640" y="724921"/>
                </a:cubicBezTo>
                <a:cubicBezTo>
                  <a:pt x="187297" y="724962"/>
                  <a:pt x="186954" y="725003"/>
                  <a:pt x="186577" y="725014"/>
                </a:cubicBezTo>
                <a:close/>
                <a:moveTo>
                  <a:pt x="100578" y="469574"/>
                </a:moveTo>
                <a:cubicBezTo>
                  <a:pt x="116728" y="431416"/>
                  <a:pt x="140800" y="397791"/>
                  <a:pt x="169844" y="368377"/>
                </a:cubicBezTo>
                <a:cubicBezTo>
                  <a:pt x="186508" y="351510"/>
                  <a:pt x="204717" y="336227"/>
                  <a:pt x="223988" y="322456"/>
                </a:cubicBezTo>
                <a:cubicBezTo>
                  <a:pt x="283446" y="281030"/>
                  <a:pt x="352061" y="255405"/>
                  <a:pt x="423281" y="244289"/>
                </a:cubicBezTo>
                <a:cubicBezTo>
                  <a:pt x="425853" y="250687"/>
                  <a:pt x="428322" y="257134"/>
                  <a:pt x="430516" y="263669"/>
                </a:cubicBezTo>
                <a:cubicBezTo>
                  <a:pt x="443649" y="302643"/>
                  <a:pt x="450130" y="343630"/>
                  <a:pt x="450541" y="384727"/>
                </a:cubicBezTo>
                <a:cubicBezTo>
                  <a:pt x="450267" y="472677"/>
                  <a:pt x="421704" y="564982"/>
                  <a:pt x="362862" y="631584"/>
                </a:cubicBezTo>
                <a:cubicBezTo>
                  <a:pt x="347946" y="648430"/>
                  <a:pt x="331110" y="663439"/>
                  <a:pt x="312867" y="676569"/>
                </a:cubicBezTo>
                <a:cubicBezTo>
                  <a:pt x="289653" y="692740"/>
                  <a:pt x="264313" y="705883"/>
                  <a:pt x="237361" y="714566"/>
                </a:cubicBezTo>
                <a:cubicBezTo>
                  <a:pt x="224124" y="718828"/>
                  <a:pt x="210546" y="722010"/>
                  <a:pt x="196761" y="723862"/>
                </a:cubicBezTo>
                <a:cubicBezTo>
                  <a:pt x="193332" y="724325"/>
                  <a:pt x="189869" y="724609"/>
                  <a:pt x="186405" y="724990"/>
                </a:cubicBezTo>
                <a:cubicBezTo>
                  <a:pt x="186303" y="725003"/>
                  <a:pt x="186269" y="725007"/>
                  <a:pt x="186166" y="725017"/>
                </a:cubicBezTo>
                <a:cubicBezTo>
                  <a:pt x="185857" y="725024"/>
                  <a:pt x="185548" y="725024"/>
                  <a:pt x="185274" y="725041"/>
                </a:cubicBezTo>
                <a:cubicBezTo>
                  <a:pt x="183422" y="725137"/>
                  <a:pt x="181605" y="725209"/>
                  <a:pt x="179753" y="725257"/>
                </a:cubicBezTo>
                <a:cubicBezTo>
                  <a:pt x="172930" y="725429"/>
                  <a:pt x="166106" y="725240"/>
                  <a:pt x="159282" y="724664"/>
                </a:cubicBezTo>
                <a:cubicBezTo>
                  <a:pt x="156299" y="724410"/>
                  <a:pt x="153350" y="724037"/>
                  <a:pt x="150401" y="723666"/>
                </a:cubicBezTo>
                <a:cubicBezTo>
                  <a:pt x="150298" y="723649"/>
                  <a:pt x="150195" y="723625"/>
                  <a:pt x="150092" y="723608"/>
                </a:cubicBezTo>
                <a:cubicBezTo>
                  <a:pt x="148309" y="723286"/>
                  <a:pt x="146561" y="722936"/>
                  <a:pt x="144778" y="722559"/>
                </a:cubicBezTo>
                <a:cubicBezTo>
                  <a:pt x="142172" y="722003"/>
                  <a:pt x="139257" y="720827"/>
                  <a:pt x="136548" y="720450"/>
                </a:cubicBezTo>
                <a:cubicBezTo>
                  <a:pt x="135657" y="720155"/>
                  <a:pt x="134765" y="719853"/>
                  <a:pt x="133873" y="719541"/>
                </a:cubicBezTo>
                <a:cubicBezTo>
                  <a:pt x="133736" y="719486"/>
                  <a:pt x="133599" y="719431"/>
                  <a:pt x="133496" y="719377"/>
                </a:cubicBezTo>
                <a:cubicBezTo>
                  <a:pt x="133325" y="719280"/>
                  <a:pt x="133153" y="719188"/>
                  <a:pt x="133016" y="719092"/>
                </a:cubicBezTo>
                <a:cubicBezTo>
                  <a:pt x="131987" y="718382"/>
                  <a:pt x="130993" y="717679"/>
                  <a:pt x="129999" y="716945"/>
                </a:cubicBezTo>
                <a:cubicBezTo>
                  <a:pt x="129450" y="716517"/>
                  <a:pt x="128901" y="716091"/>
                  <a:pt x="128387" y="715646"/>
                </a:cubicBezTo>
                <a:cubicBezTo>
                  <a:pt x="125678" y="713335"/>
                  <a:pt x="123106" y="710914"/>
                  <a:pt x="120535" y="708458"/>
                </a:cubicBezTo>
                <a:cubicBezTo>
                  <a:pt x="120500" y="708448"/>
                  <a:pt x="120500" y="708445"/>
                  <a:pt x="120500" y="708435"/>
                </a:cubicBezTo>
                <a:cubicBezTo>
                  <a:pt x="119712" y="707601"/>
                  <a:pt x="118957" y="706775"/>
                  <a:pt x="118203" y="705928"/>
                </a:cubicBezTo>
                <a:cubicBezTo>
                  <a:pt x="116043" y="703500"/>
                  <a:pt x="113951" y="701004"/>
                  <a:pt x="111928" y="698446"/>
                </a:cubicBezTo>
                <a:cubicBezTo>
                  <a:pt x="109939" y="695902"/>
                  <a:pt x="108019" y="693299"/>
                  <a:pt x="106167" y="690638"/>
                </a:cubicBezTo>
                <a:cubicBezTo>
                  <a:pt x="105310" y="689400"/>
                  <a:pt x="104453" y="688152"/>
                  <a:pt x="103630" y="686890"/>
                </a:cubicBezTo>
                <a:cubicBezTo>
                  <a:pt x="103287" y="686352"/>
                  <a:pt x="102944" y="685803"/>
                  <a:pt x="102601" y="685265"/>
                </a:cubicBezTo>
                <a:cubicBezTo>
                  <a:pt x="101024" y="682851"/>
                  <a:pt x="101469" y="684380"/>
                  <a:pt x="102361" y="685330"/>
                </a:cubicBezTo>
                <a:cubicBezTo>
                  <a:pt x="100783" y="683756"/>
                  <a:pt x="99309" y="679545"/>
                  <a:pt x="98452" y="677903"/>
                </a:cubicBezTo>
                <a:cubicBezTo>
                  <a:pt x="96840" y="674861"/>
                  <a:pt x="95331" y="671768"/>
                  <a:pt x="93925" y="668638"/>
                </a:cubicBezTo>
                <a:cubicBezTo>
                  <a:pt x="81855" y="641988"/>
                  <a:pt x="76712" y="612745"/>
                  <a:pt x="76369" y="583612"/>
                </a:cubicBezTo>
                <a:cubicBezTo>
                  <a:pt x="76644" y="544491"/>
                  <a:pt x="85319" y="505554"/>
                  <a:pt x="100578" y="469574"/>
                </a:cubicBezTo>
                <a:close/>
              </a:path>
            </a:pathLst>
          </a:custGeom>
          <a:solidFill>
            <a:schemeClr val="tx1">
              <a:lumMod val="60000"/>
              <a:lumOff val="40000"/>
            </a:schemeClr>
          </a:solidFill>
          <a:ln w="3429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362367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Fundo azul com letras brancas&#10;&#10;Descrição gerada automaticamente com confiança média">
            <a:extLst>
              <a:ext uri="{FF2B5EF4-FFF2-40B4-BE49-F238E27FC236}">
                <a16:creationId xmlns:a16="http://schemas.microsoft.com/office/drawing/2014/main" id="{EFD3272A-2214-44E4-96DD-C71F2DBB78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1A72D80-15D6-4302-BDA8-AFC84DE1E6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7444" y="6233142"/>
            <a:ext cx="1242817" cy="36905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02C7D6D3-8CD5-444B-923B-7C3DF1E13C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87592" y="2702403"/>
            <a:ext cx="8016815" cy="2387600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pt-BR" sz="6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Caracterização do Ensino Médio</a:t>
            </a: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309EEE83-424F-40C7-9906-E7618A34037E}"/>
              </a:ext>
            </a:extLst>
          </p:cNvPr>
          <p:cNvSpPr/>
          <p:nvPr/>
        </p:nvSpPr>
        <p:spPr>
          <a:xfrm>
            <a:off x="3909392" y="5322439"/>
            <a:ext cx="4373215" cy="647397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0" bIns="360000" rtlCol="0" anchor="ctr"/>
          <a:lstStyle/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Distrito Federal e RIDE/DF</a:t>
            </a:r>
          </a:p>
        </p:txBody>
      </p:sp>
      <p:pic>
        <p:nvPicPr>
          <p:cNvPr id="18" name="Imagem 17" descr="Pessoas sentadas ao redor de uma mesa&#10;&#10;Descrição gerada automaticamente">
            <a:extLst>
              <a:ext uri="{FF2B5EF4-FFF2-40B4-BE49-F238E27FC236}">
                <a16:creationId xmlns:a16="http://schemas.microsoft.com/office/drawing/2014/main" id="{C5C62719-906F-40C1-8C6D-52B2E908239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8" t="2131" b="36715"/>
          <a:stretch/>
        </p:blipFill>
        <p:spPr>
          <a:xfrm>
            <a:off x="3086911" y="-1"/>
            <a:ext cx="6018178" cy="2538919"/>
          </a:xfrm>
          <a:custGeom>
            <a:avLst/>
            <a:gdLst>
              <a:gd name="connsiteX0" fmla="*/ 0 w 6018178"/>
              <a:gd name="connsiteY0" fmla="*/ 0 h 2538919"/>
              <a:gd name="connsiteX1" fmla="*/ 6018178 w 6018178"/>
              <a:gd name="connsiteY1" fmla="*/ 0 h 2538919"/>
              <a:gd name="connsiteX2" fmla="*/ 6018178 w 6018178"/>
              <a:gd name="connsiteY2" fmla="*/ 2115757 h 2538919"/>
              <a:gd name="connsiteX3" fmla="*/ 5595016 w 6018178"/>
              <a:gd name="connsiteY3" fmla="*/ 2538919 h 2538919"/>
              <a:gd name="connsiteX4" fmla="*/ 423162 w 6018178"/>
              <a:gd name="connsiteY4" fmla="*/ 2538919 h 2538919"/>
              <a:gd name="connsiteX5" fmla="*/ 0 w 6018178"/>
              <a:gd name="connsiteY5" fmla="*/ 2115757 h 2538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18178" h="2538919">
                <a:moveTo>
                  <a:pt x="0" y="0"/>
                </a:moveTo>
                <a:lnTo>
                  <a:pt x="6018178" y="0"/>
                </a:lnTo>
                <a:lnTo>
                  <a:pt x="6018178" y="2115757"/>
                </a:lnTo>
                <a:cubicBezTo>
                  <a:pt x="6018178" y="2349463"/>
                  <a:pt x="5828722" y="2538919"/>
                  <a:pt x="5595016" y="2538919"/>
                </a:cubicBezTo>
                <a:lnTo>
                  <a:pt x="423162" y="2538919"/>
                </a:lnTo>
                <a:cubicBezTo>
                  <a:pt x="189456" y="2538919"/>
                  <a:pt x="0" y="2349463"/>
                  <a:pt x="0" y="211575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402001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Padrão do plano de fundo&#10;&#10;Descrição gerada automaticamente">
            <a:extLst>
              <a:ext uri="{FF2B5EF4-FFF2-40B4-BE49-F238E27FC236}">
                <a16:creationId xmlns:a16="http://schemas.microsoft.com/office/drawing/2014/main" id="{315FF41D-9FC4-4F5A-901D-1B8A1CB4B89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05AE0423-1EB9-4BA5-979E-BC50ECB4BB72}"/>
              </a:ext>
            </a:extLst>
          </p:cNvPr>
          <p:cNvSpPr/>
          <p:nvPr/>
        </p:nvSpPr>
        <p:spPr>
          <a:xfrm>
            <a:off x="1" y="6776341"/>
            <a:ext cx="12192000" cy="816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52F7161A-87FE-4F06-8D42-5BFF13C196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3205" y="1412789"/>
            <a:ext cx="8689854" cy="2725148"/>
          </a:xfrm>
          <a:prstGeom prst="rect">
            <a:avLst/>
          </a:prstGeom>
        </p:spPr>
      </p:pic>
      <p:sp>
        <p:nvSpPr>
          <p:cNvPr id="6" name="Retângulo de cantos arredondados 3">
            <a:extLst>
              <a:ext uri="{FF2B5EF4-FFF2-40B4-BE49-F238E27FC236}">
                <a16:creationId xmlns:a16="http://schemas.microsoft.com/office/drawing/2014/main" id="{71FEA91D-6EE0-47A0-8997-E554562D8E02}"/>
              </a:ext>
            </a:extLst>
          </p:cNvPr>
          <p:cNvSpPr/>
          <p:nvPr/>
        </p:nvSpPr>
        <p:spPr>
          <a:xfrm>
            <a:off x="1520065" y="4443344"/>
            <a:ext cx="2731977" cy="13255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DF representa 50,8% do total de Escolas</a:t>
            </a:r>
          </a:p>
          <a:p>
            <a:pPr algn="ctr"/>
            <a:r>
              <a:rPr lang="pt-BR" b="1" dirty="0"/>
              <a:t>Públicas DF=55,08%</a:t>
            </a:r>
          </a:p>
          <a:p>
            <a:pPr algn="ctr"/>
            <a:r>
              <a:rPr lang="pt-BR" b="1" dirty="0"/>
              <a:t>Privadas DF: 67,3%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37B18F2D-F29E-456B-BEDE-1F4FA07054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4177" y="4062045"/>
            <a:ext cx="5151566" cy="2743438"/>
          </a:xfrm>
          <a:prstGeom prst="rect">
            <a:avLst/>
          </a:prstGeom>
        </p:spPr>
      </p:pic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F6B42119-E3F3-4A45-BFD5-73C88CC3B16D}"/>
              </a:ext>
            </a:extLst>
          </p:cNvPr>
          <p:cNvSpPr/>
          <p:nvPr/>
        </p:nvSpPr>
        <p:spPr>
          <a:xfrm>
            <a:off x="509336" y="474966"/>
            <a:ext cx="11153577" cy="829929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0" bIns="360000" rtlCol="0" anchor="ctr"/>
          <a:lstStyle/>
          <a:p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</a:rPr>
              <a:t>Número de Escolas que oferecem Ensino Médio - DF e RIDE</a:t>
            </a:r>
          </a:p>
        </p:txBody>
      </p:sp>
    </p:spTree>
    <p:extLst>
      <p:ext uri="{BB962C8B-B14F-4D97-AF65-F5344CB8AC3E}">
        <p14:creationId xmlns:p14="http://schemas.microsoft.com/office/powerpoint/2010/main" val="308386743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Cebraspe">
  <a:themeElements>
    <a:clrScheme name="Personalizada 2">
      <a:dk1>
        <a:srgbClr val="064370"/>
      </a:dk1>
      <a:lt1>
        <a:srgbClr val="F2F2F2"/>
      </a:lt1>
      <a:dk2>
        <a:srgbClr val="30406A"/>
      </a:dk2>
      <a:lt2>
        <a:srgbClr val="F19440"/>
      </a:lt2>
      <a:accent1>
        <a:srgbClr val="F09925"/>
      </a:accent1>
      <a:accent2>
        <a:srgbClr val="EE7639"/>
      </a:accent2>
      <a:accent3>
        <a:srgbClr val="E7593B"/>
      </a:accent3>
      <a:accent4>
        <a:srgbClr val="7F7981"/>
      </a:accent4>
      <a:accent5>
        <a:srgbClr val="517CBD"/>
      </a:accent5>
      <a:accent6>
        <a:srgbClr val="30406A"/>
      </a:accent6>
      <a:hlink>
        <a:srgbClr val="6ABBF7"/>
      </a:hlink>
      <a:folHlink>
        <a:srgbClr val="7F7981"/>
      </a:folHlink>
    </a:clrScheme>
    <a:fontScheme name="Personalizada 5">
      <a:majorFont>
        <a:latin typeface="Helvetica-Medium"/>
        <a:ea typeface=""/>
        <a:cs typeface=""/>
      </a:majorFont>
      <a:minorFont>
        <a:latin typeface="Helvetica-Norm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 Cebraspe" id="{539BD6B4-3CDF-43CD-9132-FFFB7B1C041C}" vid="{5A8570CD-B59B-4870-AE04-C926FF6F4744}"/>
    </a:ext>
  </a:extLst>
</a:theme>
</file>

<file path=ppt/theme/theme2.xml><?xml version="1.0" encoding="utf-8"?>
<a:theme xmlns:a="http://schemas.openxmlformats.org/drawingml/2006/main" name="1_Tema Cebraspe">
  <a:themeElements>
    <a:clrScheme name="Personalizada 2">
      <a:dk1>
        <a:srgbClr val="064370"/>
      </a:dk1>
      <a:lt1>
        <a:srgbClr val="F2F2F2"/>
      </a:lt1>
      <a:dk2>
        <a:srgbClr val="30406A"/>
      </a:dk2>
      <a:lt2>
        <a:srgbClr val="F19440"/>
      </a:lt2>
      <a:accent1>
        <a:srgbClr val="F09925"/>
      </a:accent1>
      <a:accent2>
        <a:srgbClr val="EE7639"/>
      </a:accent2>
      <a:accent3>
        <a:srgbClr val="E7593B"/>
      </a:accent3>
      <a:accent4>
        <a:srgbClr val="7F7981"/>
      </a:accent4>
      <a:accent5>
        <a:srgbClr val="517CBD"/>
      </a:accent5>
      <a:accent6>
        <a:srgbClr val="30406A"/>
      </a:accent6>
      <a:hlink>
        <a:srgbClr val="6ABBF7"/>
      </a:hlink>
      <a:folHlink>
        <a:srgbClr val="7F7981"/>
      </a:folHlink>
    </a:clrScheme>
    <a:fontScheme name="Personalizada 5">
      <a:majorFont>
        <a:latin typeface="Helvetica-Medium"/>
        <a:ea typeface=""/>
        <a:cs typeface=""/>
      </a:majorFont>
      <a:minorFont>
        <a:latin typeface="Helvetica-Norm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 Cebraspe" id="{539BD6B4-3CDF-43CD-9132-FFFB7B1C041C}" vid="{5A8570CD-B59B-4870-AE04-C926FF6F4744}"/>
    </a:ext>
  </a:extLst>
</a:theme>
</file>

<file path=ppt/theme/themeOverride1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0036F59C04359847920275F1F2E00336" ma:contentTypeVersion="0" ma:contentTypeDescription="Crie um novo documento." ma:contentTypeScope="" ma:versionID="98648ca29038437fffa277e2319b52d2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acb358bd3c4937f8c29cf3e1e721863a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552B6CB-BF41-4AC0-AC60-B027ECF3E9C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7AA8A43-9A85-40C5-8E7F-E8D947E8ACDD}">
  <ds:schemaRefs>
    <ds:schemaRef ds:uri="http://purl.org/dc/dcmitype/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1497E2D-176E-4354-95E5-3A1F76FB171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4470</TotalTime>
  <Words>3678</Words>
  <Application>Microsoft Office PowerPoint</Application>
  <PresentationFormat>Widescreen</PresentationFormat>
  <Paragraphs>391</Paragraphs>
  <Slides>54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54</vt:i4>
      </vt:variant>
    </vt:vector>
  </HeadingPairs>
  <TitlesOfParts>
    <vt:vector size="61" baseType="lpstr">
      <vt:lpstr>Arial</vt:lpstr>
      <vt:lpstr>Calibri</vt:lpstr>
      <vt:lpstr>Calibri Light</vt:lpstr>
      <vt:lpstr>Helvetica-Medium</vt:lpstr>
      <vt:lpstr>Helvetica-Normal</vt:lpstr>
      <vt:lpstr>Tema Cebraspe</vt:lpstr>
      <vt:lpstr>1_Tema Cebraspe</vt:lpstr>
      <vt:lpstr>Apresentação do PowerPoint</vt:lpstr>
      <vt:lpstr>Apresentação do PowerPoint</vt:lpstr>
      <vt:lpstr>|  Estudo de Viabilidade de uma Universidade Distrital  |</vt:lpstr>
      <vt:lpstr>Apresentação do PowerPoint</vt:lpstr>
      <vt:lpstr>Apresentação do PowerPoint</vt:lpstr>
      <vt:lpstr>Apresentação do PowerPoint</vt:lpstr>
      <vt:lpstr>Apresentação do PowerPoint</vt:lpstr>
      <vt:lpstr>Caracterização do Ensino Médio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Matrículas por Raça/Cor – Brasil e DF 2010 a 2019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Oferta Bacharelados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Modelo de Apresentação</dc:title>
  <dc:creator>Erico Valney de Oliveira Moura</dc:creator>
  <cp:lastModifiedBy>Rafael Baldow</cp:lastModifiedBy>
  <cp:revision>204</cp:revision>
  <dcterms:created xsi:type="dcterms:W3CDTF">2019-04-03T13:24:16Z</dcterms:created>
  <dcterms:modified xsi:type="dcterms:W3CDTF">2021-03-31T20:14:41Z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0x0101000036F59C04359847920275F1F2E00336</vt:lpwstr>
  </property>
</Properties>
</file>